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975A10-3F33-4889-A234-D2B48F82A8BF}" v="569" dt="2020-04-24T06:31:27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Γεωργία Ηρακλέους" userId="S::georgiaera@te.schools.ac.cy::39d9f0a3-4960-4ac1-9787-99bd7be6e6e9" providerId="AD" clId="Web-{F4975A10-3F33-4889-A234-D2B48F82A8BF}"/>
    <pc:docChg chg="addSld modSld">
      <pc:chgData name="Γεωργία Ηρακλέους" userId="S::georgiaera@te.schools.ac.cy::39d9f0a3-4960-4ac1-9787-99bd7be6e6e9" providerId="AD" clId="Web-{F4975A10-3F33-4889-A234-D2B48F82A8BF}" dt="2020-04-24T06:31:43.433" v="564"/>
      <pc:docMkLst>
        <pc:docMk/>
      </pc:docMkLst>
      <pc:sldChg chg="addSp delSp modSp mod setBg">
        <pc:chgData name="Γεωργία Ηρακλέους" userId="S::georgiaera@te.schools.ac.cy::39d9f0a3-4960-4ac1-9787-99bd7be6e6e9" providerId="AD" clId="Web-{F4975A10-3F33-4889-A234-D2B48F82A8BF}" dt="2020-04-24T06:17:27.683" v="273"/>
        <pc:sldMkLst>
          <pc:docMk/>
          <pc:sldMk cId="109857222" sldId="256"/>
        </pc:sldMkLst>
        <pc:spChg chg="mod">
          <ac:chgData name="Γεωργία Ηρακλέους" userId="S::georgiaera@te.schools.ac.cy::39d9f0a3-4960-4ac1-9787-99bd7be6e6e9" providerId="AD" clId="Web-{F4975A10-3F33-4889-A234-D2B48F82A8BF}" dt="2020-04-24T06:17:27.683" v="27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Γεωργία Ηρακλέους" userId="S::georgiaera@te.schools.ac.cy::39d9f0a3-4960-4ac1-9787-99bd7be6e6e9" providerId="AD" clId="Web-{F4975A10-3F33-4889-A234-D2B48F82A8BF}" dt="2020-04-24T06:14:25.543" v="150"/>
          <ac:spMkLst>
            <pc:docMk/>
            <pc:sldMk cId="109857222" sldId="256"/>
            <ac:spMk id="3" creationId="{00000000-0000-0000-0000-000000000000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17:27.683" v="273"/>
          <ac:spMkLst>
            <pc:docMk/>
            <pc:sldMk cId="109857222" sldId="256"/>
            <ac:spMk id="8" creationId="{23962611-DFD5-4092-AAFD-559E3DFCE2C9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17:27.683" v="273"/>
          <ac:spMkLst>
            <pc:docMk/>
            <pc:sldMk cId="109857222" sldId="256"/>
            <ac:spMk id="15" creationId="{01C9CC24-B375-4226-BF2B-61FADBBA696A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17:27.683" v="273"/>
          <ac:spMkLst>
            <pc:docMk/>
            <pc:sldMk cId="109857222" sldId="256"/>
            <ac:spMk id="17" creationId="{CD70A28E-4FD8-4474-A206-E15B5EBB303F}"/>
          </ac:spMkLst>
        </pc:spChg>
        <pc:picChg chg="add del">
          <ac:chgData name="Γεωργία Ηρακλέους" userId="S::georgiaera@te.schools.ac.cy::39d9f0a3-4960-4ac1-9787-99bd7be6e6e9" providerId="AD" clId="Web-{F4975A10-3F33-4889-A234-D2B48F82A8BF}" dt="2020-04-24T06:17:27.683" v="273"/>
          <ac:picMkLst>
            <pc:docMk/>
            <pc:sldMk cId="109857222" sldId="256"/>
            <ac:picMk id="10" creationId="{2270F1FA-0425-408F-9861-80BF5AFB276D}"/>
          </ac:picMkLst>
        </pc:picChg>
        <pc:picChg chg="add">
          <ac:chgData name="Γεωργία Ηρακλέους" userId="S::georgiaera@te.schools.ac.cy::39d9f0a3-4960-4ac1-9787-99bd7be6e6e9" providerId="AD" clId="Web-{F4975A10-3F33-4889-A234-D2B48F82A8BF}" dt="2020-04-24T06:17:27.683" v="273"/>
          <ac:picMkLst>
            <pc:docMk/>
            <pc:sldMk cId="109857222" sldId="256"/>
            <ac:picMk id="19" creationId="{39647E21-5366-4638-AC97-D8CD4111EB57}"/>
          </ac:picMkLst>
        </pc:picChg>
      </pc:sldChg>
      <pc:sldChg chg="addSp delSp modSp new mod setBg">
        <pc:chgData name="Γεωργία Ηρακλέους" userId="S::georgiaera@te.schools.ac.cy::39d9f0a3-4960-4ac1-9787-99bd7be6e6e9" providerId="AD" clId="Web-{F4975A10-3F33-4889-A234-D2B48F82A8BF}" dt="2020-04-24T06:27:03.949" v="488"/>
        <pc:sldMkLst>
          <pc:docMk/>
          <pc:sldMk cId="2413672114" sldId="257"/>
        </pc:sldMkLst>
        <pc:spChg chg="mod">
          <ac:chgData name="Γεωργία Ηρακλέους" userId="S::georgiaera@te.schools.ac.cy::39d9f0a3-4960-4ac1-9787-99bd7be6e6e9" providerId="AD" clId="Web-{F4975A10-3F33-4889-A234-D2B48F82A8BF}" dt="2020-04-24T06:27:03.949" v="488"/>
          <ac:spMkLst>
            <pc:docMk/>
            <pc:sldMk cId="2413672114" sldId="257"/>
            <ac:spMk id="2" creationId="{EFA4933F-0056-414A-BAEC-051FC0584F5E}"/>
          </ac:spMkLst>
        </pc:spChg>
        <pc:spChg chg="del">
          <ac:chgData name="Γεωργία Ηρακλέους" userId="S::georgiaera@te.schools.ac.cy::39d9f0a3-4960-4ac1-9787-99bd7be6e6e9" providerId="AD" clId="Web-{F4975A10-3F33-4889-A234-D2B48F82A8BF}" dt="2020-04-24T06:14:57.183" v="151"/>
          <ac:spMkLst>
            <pc:docMk/>
            <pc:sldMk cId="2413672114" sldId="257"/>
            <ac:spMk id="3" creationId="{DA19D180-9834-4356-9D25-72EC2D475AA0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27:03.933" v="487"/>
          <ac:spMkLst>
            <pc:docMk/>
            <pc:sldMk cId="2413672114" sldId="257"/>
            <ac:spMk id="8" creationId="{A5179377-5286-4D3E-A257-1F9DBE16FB0E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7:03.949" v="488"/>
          <ac:spMkLst>
            <pc:docMk/>
            <pc:sldMk cId="2413672114" sldId="257"/>
            <ac:spMk id="9" creationId="{AB45A142-4255-493C-8284-5D566C121B10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27:03.933" v="487"/>
          <ac:spMkLst>
            <pc:docMk/>
            <pc:sldMk cId="2413672114" sldId="257"/>
            <ac:spMk id="11" creationId="{AFA67CD3-AB4E-4A7A-BEB8-53C445D8C44E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27:03.933" v="487"/>
          <ac:spMkLst>
            <pc:docMk/>
            <pc:sldMk cId="2413672114" sldId="257"/>
            <ac:spMk id="15" creationId="{339C8D78-A644-462F-B674-F440635E5353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27:03.949" v="488"/>
          <ac:picMkLst>
            <pc:docMk/>
            <pc:sldMk cId="2413672114" sldId="257"/>
            <ac:picMk id="4" creationId="{EF70054C-8161-4A75-838D-2C66321314CB}"/>
          </ac:picMkLst>
        </pc:picChg>
        <pc:picChg chg="add del">
          <ac:chgData name="Γεωργία Ηρακλέους" userId="S::georgiaera@te.schools.ac.cy::39d9f0a3-4960-4ac1-9787-99bd7be6e6e9" providerId="AD" clId="Web-{F4975A10-3F33-4889-A234-D2B48F82A8BF}" dt="2020-04-24T06:27:03.933" v="487"/>
          <ac:picMkLst>
            <pc:docMk/>
            <pc:sldMk cId="2413672114" sldId="257"/>
            <ac:picMk id="13" creationId="{07CF545F-9C2E-4446-97CD-AD92990C2B68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7:03.949" v="488"/>
          <ac:cxnSpMkLst>
            <pc:docMk/>
            <pc:sldMk cId="2413672114" sldId="257"/>
            <ac:cxnSpMk id="6" creationId="{38FB9660-F42F-4313-BBC4-47C007FE484C}"/>
          </ac:cxnSpMkLst>
        </pc:cxnChg>
      </pc:sldChg>
      <pc:sldChg chg="addSp delSp modSp add mod replId setBg setClrOvrMap">
        <pc:chgData name="Γεωργία Ηρακλέους" userId="S::georgiaera@te.schools.ac.cy::39d9f0a3-4960-4ac1-9787-99bd7be6e6e9" providerId="AD" clId="Web-{F4975A10-3F33-4889-A234-D2B48F82A8BF}" dt="2020-04-24T06:27:34.996" v="496"/>
        <pc:sldMkLst>
          <pc:docMk/>
          <pc:sldMk cId="3923888772" sldId="258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7:34.996" v="496"/>
          <ac:spMkLst>
            <pc:docMk/>
            <pc:sldMk cId="3923888772" sldId="258"/>
            <ac:spMk id="2" creationId="{EFA4933F-0056-414A-BAEC-051FC0584F5E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5:16.886" v="154"/>
          <ac:spMkLst>
            <pc:docMk/>
            <pc:sldMk cId="3923888772" sldId="258"/>
            <ac:spMk id="5" creationId="{2003FC2B-0D52-4C39-96A9-3330A12BC9CF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5:25.324" v="158"/>
          <ac:spMkLst>
            <pc:docMk/>
            <pc:sldMk cId="3923888772" sldId="258"/>
            <ac:spMk id="8" creationId="{C0D2D9D8-5086-4FB5-8C19-F815B25D9517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27:34.980" v="495"/>
          <ac:spMkLst>
            <pc:docMk/>
            <pc:sldMk cId="3923888772" sldId="258"/>
            <ac:spMk id="9" creationId="{37C89E4B-3C9F-44B9-8B86-D9E3D112D8EC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27:29.496" v="491"/>
          <ac:spMkLst>
            <pc:docMk/>
            <pc:sldMk cId="3923888772" sldId="258"/>
            <ac:spMk id="11" creationId="{37C89E4B-3C9F-44B9-8B86-D9E3D112D8EC}"/>
          </ac:spMkLst>
        </pc:spChg>
        <pc:picChg chg="del">
          <ac:chgData name="Γεωργία Ηρακλέους" userId="S::georgiaera@te.schools.ac.cy::39d9f0a3-4960-4ac1-9787-99bd7be6e6e9" providerId="AD" clId="Web-{F4975A10-3F33-4889-A234-D2B48F82A8BF}" dt="2020-04-24T06:15:03.293" v="153"/>
          <ac:picMkLst>
            <pc:docMk/>
            <pc:sldMk cId="3923888772" sldId="258"/>
            <ac:picMk id="4" creationId="{EF70054C-8161-4A75-838D-2C66321314CB}"/>
          </ac:picMkLst>
        </pc:picChg>
        <pc:picChg chg="add mod ord">
          <ac:chgData name="Γεωργία Ηρακλέους" userId="S::georgiaera@te.schools.ac.cy::39d9f0a3-4960-4ac1-9787-99bd7be6e6e9" providerId="AD" clId="Web-{F4975A10-3F33-4889-A234-D2B48F82A8BF}" dt="2020-04-24T06:27:34.996" v="496"/>
          <ac:picMkLst>
            <pc:docMk/>
            <pc:sldMk cId="3923888772" sldId="258"/>
            <ac:picMk id="6" creationId="{3574DA3B-73EC-410B-BB12-FD4FDAA3D245}"/>
          </ac:picMkLst>
        </pc:picChg>
        <pc:cxnChg chg="add del">
          <ac:chgData name="Γεωργία Ηρακλέους" userId="S::georgiaera@te.schools.ac.cy::39d9f0a3-4960-4ac1-9787-99bd7be6e6e9" providerId="AD" clId="Web-{F4975A10-3F33-4889-A234-D2B48F82A8BF}" dt="2020-04-24T06:27:34.980" v="495"/>
          <ac:cxnSpMkLst>
            <pc:docMk/>
            <pc:sldMk cId="3923888772" sldId="258"/>
            <ac:cxnSpMk id="10" creationId="{AA2EAA10-076F-46BD-8F0F-B9A2FB77A85C}"/>
          </ac:cxnSpMkLst>
        </pc:cxnChg>
        <pc:cxnChg chg="add del">
          <ac:chgData name="Γεωργία Ηρακλέους" userId="S::georgiaera@te.schools.ac.cy::39d9f0a3-4960-4ac1-9787-99bd7be6e6e9" providerId="AD" clId="Web-{F4975A10-3F33-4889-A234-D2B48F82A8BF}" dt="2020-04-24T06:27:34.980" v="495"/>
          <ac:cxnSpMkLst>
            <pc:docMk/>
            <pc:sldMk cId="3923888772" sldId="258"/>
            <ac:cxnSpMk id="12" creationId="{D891E407-403B-4764-86C9-33A56D3BCAA3}"/>
          </ac:cxnSpMkLst>
        </pc:cxnChg>
        <pc:cxnChg chg="add del">
          <ac:chgData name="Γεωργία Ηρακλέους" userId="S::georgiaera@te.schools.ac.cy::39d9f0a3-4960-4ac1-9787-99bd7be6e6e9" providerId="AD" clId="Web-{F4975A10-3F33-4889-A234-D2B48F82A8BF}" dt="2020-04-24T06:27:29.496" v="491"/>
          <ac:cxnSpMkLst>
            <pc:docMk/>
            <pc:sldMk cId="3923888772" sldId="258"/>
            <ac:cxnSpMk id="13" creationId="{AA2EAA10-076F-46BD-8F0F-B9A2FB77A85C}"/>
          </ac:cxnSpMkLst>
        </pc:cxnChg>
        <pc:cxnChg chg="add del">
          <ac:chgData name="Γεωργία Ηρακλέους" userId="S::georgiaera@te.schools.ac.cy::39d9f0a3-4960-4ac1-9787-99bd7be6e6e9" providerId="AD" clId="Web-{F4975A10-3F33-4889-A234-D2B48F82A8BF}" dt="2020-04-24T06:27:29.496" v="491"/>
          <ac:cxnSpMkLst>
            <pc:docMk/>
            <pc:sldMk cId="3923888772" sldId="258"/>
            <ac:cxnSpMk id="15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27:11.011" v="489"/>
        <pc:sldMkLst>
          <pc:docMk/>
          <pc:sldMk cId="946572856" sldId="259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7:11.011" v="489"/>
          <ac:spMkLst>
            <pc:docMk/>
            <pc:sldMk cId="946572856" sldId="259"/>
            <ac:spMk id="2" creationId="{EFA4933F-0056-414A-BAEC-051FC0584F5E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6:43.230" v="246"/>
          <ac:spMkLst>
            <pc:docMk/>
            <pc:sldMk cId="946572856" sldId="259"/>
            <ac:spMk id="5" creationId="{A4EE785C-9B25-4345-A02D-9DD170ED6FF3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6:53.386" v="250"/>
          <ac:spMkLst>
            <pc:docMk/>
            <pc:sldMk cId="946572856" sldId="259"/>
            <ac:spMk id="8" creationId="{5D873623-546C-40AA-B090-59C6653C9E86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7:11.011" v="489"/>
          <ac:spMkLst>
            <pc:docMk/>
            <pc:sldMk cId="946572856" sldId="259"/>
            <ac:spMk id="11" creationId="{37C89E4B-3C9F-44B9-8B86-D9E3D112D8EC}"/>
          </ac:spMkLst>
        </pc:spChg>
        <pc:picChg chg="del">
          <ac:chgData name="Γεωργία Ηρακλέους" userId="S::georgiaera@te.schools.ac.cy::39d9f0a3-4960-4ac1-9787-99bd7be6e6e9" providerId="AD" clId="Web-{F4975A10-3F33-4889-A234-D2B48F82A8BF}" dt="2020-04-24T06:16:23.886" v="245"/>
          <ac:picMkLst>
            <pc:docMk/>
            <pc:sldMk cId="946572856" sldId="259"/>
            <ac:picMk id="4" creationId="{EF70054C-8161-4A75-838D-2C66321314CB}"/>
          </ac:picMkLst>
        </pc:picChg>
        <pc:picChg chg="add mod ord">
          <ac:chgData name="Γεωργία Ηρακλέους" userId="S::georgiaera@te.schools.ac.cy::39d9f0a3-4960-4ac1-9787-99bd7be6e6e9" providerId="AD" clId="Web-{F4975A10-3F33-4889-A234-D2B48F82A8BF}" dt="2020-04-24T06:27:11.011" v="489"/>
          <ac:picMkLst>
            <pc:docMk/>
            <pc:sldMk cId="946572856" sldId="259"/>
            <ac:picMk id="6" creationId="{8890FB69-DB43-4EE3-A294-F195E71D7399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7:11.011" v="489"/>
          <ac:cxnSpMkLst>
            <pc:docMk/>
            <pc:sldMk cId="946572856" sldId="259"/>
            <ac:cxnSpMk id="13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7:11.011" v="489"/>
          <ac:cxnSpMkLst>
            <pc:docMk/>
            <pc:sldMk cId="946572856" sldId="259"/>
            <ac:cxnSpMk id="15" creationId="{D891E407-403B-4764-86C9-33A56D3BCAA3}"/>
          </ac:cxnSpMkLst>
        </pc:cxnChg>
      </pc:sldChg>
      <pc:sldChg chg="addSp delSp modSp new mod setBg">
        <pc:chgData name="Γεωργία Ηρακλέους" userId="S::georgiaera@te.schools.ac.cy::39d9f0a3-4960-4ac1-9787-99bd7be6e6e9" providerId="AD" clId="Web-{F4975A10-3F33-4889-A234-D2B48F82A8BF}" dt="2020-04-24T06:27:41.433" v="497"/>
        <pc:sldMkLst>
          <pc:docMk/>
          <pc:sldMk cId="3480307771" sldId="260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7:41.433" v="497"/>
          <ac:spMkLst>
            <pc:docMk/>
            <pc:sldMk cId="3480307771" sldId="260"/>
            <ac:spMk id="2" creationId="{3662698C-04A7-4839-92A3-C79B563AA7C3}"/>
          </ac:spMkLst>
        </pc:spChg>
        <pc:spChg chg="del">
          <ac:chgData name="Γεωργία Ηρακλέους" userId="S::georgiaera@te.schools.ac.cy::39d9f0a3-4960-4ac1-9787-99bd7be6e6e9" providerId="AD" clId="Web-{F4975A10-3F33-4889-A234-D2B48F82A8BF}" dt="2020-04-24T06:17:51.621" v="274"/>
          <ac:spMkLst>
            <pc:docMk/>
            <pc:sldMk cId="3480307771" sldId="260"/>
            <ac:spMk id="3" creationId="{BC52911B-FE43-4B8E-8CA4-101D3F55CEC4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8:03.105" v="283"/>
          <ac:spMkLst>
            <pc:docMk/>
            <pc:sldMk cId="3480307771" sldId="260"/>
            <ac:spMk id="6" creationId="{B1F3E179-3E08-4F16-84FD-AD8A1671E48F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7:41.433" v="497"/>
          <ac:spMkLst>
            <pc:docMk/>
            <pc:sldMk cId="3480307771" sldId="260"/>
            <ac:spMk id="9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27:41.433" v="497"/>
          <ac:picMkLst>
            <pc:docMk/>
            <pc:sldMk cId="3480307771" sldId="260"/>
            <ac:picMk id="4" creationId="{FE96F3A6-8B5E-4868-B5B9-3ECFF73DE372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7:41.433" v="497"/>
          <ac:cxnSpMkLst>
            <pc:docMk/>
            <pc:sldMk cId="3480307771" sldId="260"/>
            <ac:cxnSpMk id="11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7:41.433" v="497"/>
          <ac:cxnSpMkLst>
            <pc:docMk/>
            <pc:sldMk cId="3480307771" sldId="260"/>
            <ac:cxnSpMk id="13" creationId="{D891E407-403B-4764-86C9-33A56D3BCAA3}"/>
          </ac:cxnSpMkLst>
        </pc:cxnChg>
      </pc:sldChg>
      <pc:sldChg chg="addSp delSp modSp new mod setBg">
        <pc:chgData name="Γεωργία Ηρακλέους" userId="S::georgiaera@te.schools.ac.cy::39d9f0a3-4960-4ac1-9787-99bd7be6e6e9" providerId="AD" clId="Web-{F4975A10-3F33-4889-A234-D2B48F82A8BF}" dt="2020-04-24T06:29:57.074" v="538" actId="20577"/>
        <pc:sldMkLst>
          <pc:docMk/>
          <pc:sldMk cId="1980602477" sldId="261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57.074" v="538" actId="20577"/>
          <ac:spMkLst>
            <pc:docMk/>
            <pc:sldMk cId="1980602477" sldId="261"/>
            <ac:spMk id="2" creationId="{54153E99-FEAA-4D2C-9A57-1B41B54DCC4F}"/>
          </ac:spMkLst>
        </pc:spChg>
        <pc:spChg chg="del">
          <ac:chgData name="Γεωργία Ηρακλέους" userId="S::georgiaera@te.schools.ac.cy::39d9f0a3-4960-4ac1-9787-99bd7be6e6e9" providerId="AD" clId="Web-{F4975A10-3F33-4889-A234-D2B48F82A8BF}" dt="2020-04-24T06:18:52.355" v="331"/>
          <ac:spMkLst>
            <pc:docMk/>
            <pc:sldMk cId="1980602477" sldId="261"/>
            <ac:spMk id="3" creationId="{8B0D3CDC-164C-47FB-B1EF-23533FB7891D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8:57.214" v="335"/>
          <ac:spMkLst>
            <pc:docMk/>
            <pc:sldMk cId="1980602477" sldId="261"/>
            <ac:spMk id="6" creationId="{EDF1EB54-2A74-4473-B022-D83D0E40CCEC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7:48.292" v="498"/>
          <ac:spMkLst>
            <pc:docMk/>
            <pc:sldMk cId="1980602477" sldId="261"/>
            <ac:spMk id="9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27:48.292" v="498"/>
          <ac:picMkLst>
            <pc:docMk/>
            <pc:sldMk cId="1980602477" sldId="261"/>
            <ac:picMk id="4" creationId="{5482C5DE-B760-4D53-9980-25772AE99253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7:48.292" v="498"/>
          <ac:cxnSpMkLst>
            <pc:docMk/>
            <pc:sldMk cId="1980602477" sldId="261"/>
            <ac:cxnSpMk id="11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7:48.292" v="498"/>
          <ac:cxnSpMkLst>
            <pc:docMk/>
            <pc:sldMk cId="1980602477" sldId="261"/>
            <ac:cxnSpMk id="13" creationId="{D891E407-403B-4764-86C9-33A56D3BCAA3}"/>
          </ac:cxnSpMkLst>
        </pc:cxnChg>
      </pc:sldChg>
      <pc:sldChg chg="addSp delSp modSp new mod setBg">
        <pc:chgData name="Γεωργία Ηρακλέους" userId="S::georgiaera@te.schools.ac.cy::39d9f0a3-4960-4ac1-9787-99bd7be6e6e9" providerId="AD" clId="Web-{F4975A10-3F33-4889-A234-D2B48F82A8BF}" dt="2020-04-24T06:29:50.027" v="533" actId="20577"/>
        <pc:sldMkLst>
          <pc:docMk/>
          <pc:sldMk cId="8264087" sldId="262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50.027" v="533" actId="20577"/>
          <ac:spMkLst>
            <pc:docMk/>
            <pc:sldMk cId="8264087" sldId="262"/>
            <ac:spMk id="2" creationId="{FEB3196F-E199-4565-8241-4D817AC7ACF0}"/>
          </ac:spMkLst>
        </pc:spChg>
        <pc:spChg chg="del">
          <ac:chgData name="Γεωργία Ηρακλέους" userId="S::georgiaera@te.schools.ac.cy::39d9f0a3-4960-4ac1-9787-99bd7be6e6e9" providerId="AD" clId="Web-{F4975A10-3F33-4889-A234-D2B48F82A8BF}" dt="2020-04-24T06:19:50.496" v="399"/>
          <ac:spMkLst>
            <pc:docMk/>
            <pc:sldMk cId="8264087" sldId="262"/>
            <ac:spMk id="3" creationId="{C60F4835-0D08-49AB-9757-9E6562F00F68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19:55.839" v="403"/>
          <ac:spMkLst>
            <pc:docMk/>
            <pc:sldMk cId="8264087" sldId="262"/>
            <ac:spMk id="6" creationId="{E72A6384-8C3D-4EE8-AAD9-08AEE8CF42B3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7:56.261" v="499"/>
          <ac:spMkLst>
            <pc:docMk/>
            <pc:sldMk cId="8264087" sldId="262"/>
            <ac:spMk id="9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27:56.261" v="499"/>
          <ac:picMkLst>
            <pc:docMk/>
            <pc:sldMk cId="8264087" sldId="262"/>
            <ac:picMk id="4" creationId="{D5254C26-F618-472A-BBA0-0E2736146A61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7:56.261" v="499"/>
          <ac:cxnSpMkLst>
            <pc:docMk/>
            <pc:sldMk cId="8264087" sldId="262"/>
            <ac:cxnSpMk id="11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7:56.261" v="499"/>
          <ac:cxnSpMkLst>
            <pc:docMk/>
            <pc:sldMk cId="8264087" sldId="262"/>
            <ac:cxnSpMk id="13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29:44.496" v="528" actId="20577"/>
        <pc:sldMkLst>
          <pc:docMk/>
          <pc:sldMk cId="753803487" sldId="263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44.496" v="528" actId="20577"/>
          <ac:spMkLst>
            <pc:docMk/>
            <pc:sldMk cId="753803487" sldId="263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0:49.058" v="410"/>
          <ac:spMkLst>
            <pc:docMk/>
            <pc:sldMk cId="753803487" sldId="263"/>
            <ac:spMk id="5" creationId="{5BEB20E1-08C5-4ABB-8EFF-298D9FA86C37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0:59.808" v="420"/>
          <ac:spMkLst>
            <pc:docMk/>
            <pc:sldMk cId="753803487" sldId="263"/>
            <ac:spMk id="8" creationId="{2F603839-CD93-4C4F-93E8-4B6E79AE2DDF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28:35.324" v="503"/>
          <ac:spMkLst>
            <pc:docMk/>
            <pc:sldMk cId="753803487" sldId="263"/>
            <ac:spMk id="9" creationId="{37C89E4B-3C9F-44B9-8B86-D9E3D112D8EC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0:53.136" v="416"/>
          <ac:spMkLst>
            <pc:docMk/>
            <pc:sldMk cId="753803487" sldId="263"/>
            <ac:spMk id="11" creationId="{09222953-2806-4F59-8DBD-80A0005906DC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8:30.871" v="502"/>
          <ac:spMkLst>
            <pc:docMk/>
            <pc:sldMk cId="753803487" sldId="263"/>
            <ac:spMk id="14" creationId="{DE6A105A-4378-41C5-86E5-CC9A2E42B233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8:35.324" v="503"/>
          <ac:spMkLst>
            <pc:docMk/>
            <pc:sldMk cId="753803487" sldId="263"/>
            <ac:spMk id="21" creationId="{37C89E4B-3C9F-44B9-8B86-D9E3D112D8EC}"/>
          </ac:spMkLst>
        </pc:spChg>
        <pc:picChg chg="del">
          <ac:chgData name="Γεωργία Ηρακλέους" userId="S::georgiaera@te.schools.ac.cy::39d9f0a3-4960-4ac1-9787-99bd7be6e6e9" providerId="AD" clId="Web-{F4975A10-3F33-4889-A234-D2B48F82A8BF}" dt="2020-04-24T06:20:15.746" v="409"/>
          <ac:picMkLst>
            <pc:docMk/>
            <pc:sldMk cId="753803487" sldId="263"/>
            <ac:picMk id="4" creationId="{D5254C26-F618-472A-BBA0-0E2736146A61}"/>
          </ac:picMkLst>
        </pc:picChg>
        <pc:picChg chg="add del mod ord">
          <ac:chgData name="Γεωργία Ηρακλέους" userId="S::georgiaera@te.schools.ac.cy::39d9f0a3-4960-4ac1-9787-99bd7be6e6e9" providerId="AD" clId="Web-{F4975A10-3F33-4889-A234-D2B48F82A8BF}" dt="2020-04-24T06:28:13.761" v="501"/>
          <ac:picMkLst>
            <pc:docMk/>
            <pc:sldMk cId="753803487" sldId="263"/>
            <ac:picMk id="6" creationId="{C54ACA83-0FA9-4D54-85C9-DB603DB9C1CF}"/>
          </ac:picMkLst>
        </pc:picChg>
        <pc:picChg chg="add mod ord">
          <ac:chgData name="Γεωργία Ηρακλέους" userId="S::georgiaera@te.schools.ac.cy::39d9f0a3-4960-4ac1-9787-99bd7be6e6e9" providerId="AD" clId="Web-{F4975A10-3F33-4889-A234-D2B48F82A8BF}" dt="2020-04-24T06:28:35.324" v="503"/>
          <ac:picMkLst>
            <pc:docMk/>
            <pc:sldMk cId="753803487" sldId="263"/>
            <ac:picMk id="16" creationId="{DB058D79-CE77-4407-BCB2-67FE92E9AAC7}"/>
          </ac:picMkLst>
        </pc:picChg>
        <pc:cxnChg chg="add del">
          <ac:chgData name="Γεωργία Ηρακλέους" userId="S::georgiaera@te.schools.ac.cy::39d9f0a3-4960-4ac1-9787-99bd7be6e6e9" providerId="AD" clId="Web-{F4975A10-3F33-4889-A234-D2B48F82A8BF}" dt="2020-04-24T06:28:35.324" v="503"/>
          <ac:cxnSpMkLst>
            <pc:docMk/>
            <pc:sldMk cId="753803487" sldId="263"/>
            <ac:cxnSpMk id="13" creationId="{AA2EAA10-076F-46BD-8F0F-B9A2FB77A85C}"/>
          </ac:cxnSpMkLst>
        </pc:cxnChg>
        <pc:cxnChg chg="add del">
          <ac:chgData name="Γεωργία Ηρακλέους" userId="S::georgiaera@te.schools.ac.cy::39d9f0a3-4960-4ac1-9787-99bd7be6e6e9" providerId="AD" clId="Web-{F4975A10-3F33-4889-A234-D2B48F82A8BF}" dt="2020-04-24T06:28:35.324" v="503"/>
          <ac:cxnSpMkLst>
            <pc:docMk/>
            <pc:sldMk cId="753803487" sldId="263"/>
            <ac:cxnSpMk id="15" creationId="{D891E407-403B-4764-86C9-33A56D3BCAA3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8:35.324" v="503"/>
          <ac:cxnSpMkLst>
            <pc:docMk/>
            <pc:sldMk cId="753803487" sldId="263"/>
            <ac:cxnSpMk id="23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8:35.324" v="503"/>
          <ac:cxnSpMkLst>
            <pc:docMk/>
            <pc:sldMk cId="753803487" sldId="263"/>
            <ac:cxnSpMk id="25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29:38.839" v="523" actId="20577"/>
        <pc:sldMkLst>
          <pc:docMk/>
          <pc:sldMk cId="1380354640" sldId="264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38.839" v="523" actId="20577"/>
          <ac:spMkLst>
            <pc:docMk/>
            <pc:sldMk cId="1380354640" sldId="264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2:07.011" v="426"/>
          <ac:spMkLst>
            <pc:docMk/>
            <pc:sldMk cId="1380354640" sldId="264"/>
            <ac:spMk id="4" creationId="{F9114745-97F4-413D-BF7A-EB3CF3D9C7AF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2:13.683" v="434"/>
          <ac:spMkLst>
            <pc:docMk/>
            <pc:sldMk cId="1380354640" sldId="264"/>
            <ac:spMk id="8" creationId="{F7813B0B-EF22-4DDE-983B-868B6900F3DB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8:43.246" v="504"/>
          <ac:spMkLst>
            <pc:docMk/>
            <pc:sldMk cId="1380354640" sldId="264"/>
            <ac:spMk id="10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28:43.246" v="504"/>
          <ac:picMkLst>
            <pc:docMk/>
            <pc:sldMk cId="1380354640" sldId="264"/>
            <ac:picMk id="5" creationId="{A0D216A7-CF93-479F-A472-9E2120BD1CFE}"/>
          </ac:picMkLst>
        </pc:picChg>
        <pc:picChg chg="del">
          <ac:chgData name="Γεωργία Ηρακλέους" userId="S::georgiaera@te.schools.ac.cy::39d9f0a3-4960-4ac1-9787-99bd7be6e6e9" providerId="AD" clId="Web-{F4975A10-3F33-4889-A234-D2B48F82A8BF}" dt="2020-04-24T06:21:45.433" v="425"/>
          <ac:picMkLst>
            <pc:docMk/>
            <pc:sldMk cId="1380354640" sldId="264"/>
            <ac:picMk id="6" creationId="{C54ACA83-0FA9-4D54-85C9-DB603DB9C1CF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8:43.246" v="504"/>
          <ac:cxnSpMkLst>
            <pc:docMk/>
            <pc:sldMk cId="1380354640" sldId="264"/>
            <ac:cxnSpMk id="12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8:43.246" v="504"/>
          <ac:cxnSpMkLst>
            <pc:docMk/>
            <pc:sldMk cId="1380354640" sldId="264"/>
            <ac:cxnSpMk id="14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29:34.277" v="518" actId="20577"/>
        <pc:sldMkLst>
          <pc:docMk/>
          <pc:sldMk cId="1225106841" sldId="265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34.277" v="518" actId="20577"/>
          <ac:spMkLst>
            <pc:docMk/>
            <pc:sldMk cId="1225106841" sldId="265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3:04.058" v="438"/>
          <ac:spMkLst>
            <pc:docMk/>
            <pc:sldMk cId="1225106841" sldId="265"/>
            <ac:spMk id="4" creationId="{DC6E4E45-0426-4061-98E4-F8681E61FD78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3:10.214" v="442"/>
          <ac:spMkLst>
            <pc:docMk/>
            <pc:sldMk cId="1225106841" sldId="265"/>
            <ac:spMk id="8" creationId="{531C81BB-16F7-46D6-A196-D42406A3632A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8:53.949" v="505"/>
          <ac:spMkLst>
            <pc:docMk/>
            <pc:sldMk cId="1225106841" sldId="265"/>
            <ac:spMk id="11" creationId="{37C89E4B-3C9F-44B9-8B86-D9E3D112D8EC}"/>
          </ac:spMkLst>
        </pc:spChg>
        <pc:picChg chg="del">
          <ac:chgData name="Γεωργία Ηρακλέους" userId="S::georgiaera@te.schools.ac.cy::39d9f0a3-4960-4ac1-9787-99bd7be6e6e9" providerId="AD" clId="Web-{F4975A10-3F33-4889-A234-D2B48F82A8BF}" dt="2020-04-24T06:22:28.996" v="437"/>
          <ac:picMkLst>
            <pc:docMk/>
            <pc:sldMk cId="1225106841" sldId="265"/>
            <ac:picMk id="5" creationId="{A0D216A7-CF93-479F-A472-9E2120BD1CFE}"/>
          </ac:picMkLst>
        </pc:picChg>
        <pc:picChg chg="add mod ord">
          <ac:chgData name="Γεωργία Ηρακλέους" userId="S::georgiaera@te.schools.ac.cy::39d9f0a3-4960-4ac1-9787-99bd7be6e6e9" providerId="AD" clId="Web-{F4975A10-3F33-4889-A234-D2B48F82A8BF}" dt="2020-04-24T06:28:53.949" v="505"/>
          <ac:picMkLst>
            <pc:docMk/>
            <pc:sldMk cId="1225106841" sldId="265"/>
            <ac:picMk id="6" creationId="{E5515272-578A-405C-8DD9-0CC8A12EEC0D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8:53.949" v="505"/>
          <ac:cxnSpMkLst>
            <pc:docMk/>
            <pc:sldMk cId="1225106841" sldId="265"/>
            <ac:cxnSpMk id="13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8:53.949" v="505"/>
          <ac:cxnSpMkLst>
            <pc:docMk/>
            <pc:sldMk cId="1225106841" sldId="265"/>
            <ac:cxnSpMk id="15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29:30.667" v="516" actId="20577"/>
        <pc:sldMkLst>
          <pc:docMk/>
          <pc:sldMk cId="2079507527" sldId="266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30.667" v="516" actId="20577"/>
          <ac:spMkLst>
            <pc:docMk/>
            <pc:sldMk cId="2079507527" sldId="266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3:47.183" v="447"/>
          <ac:spMkLst>
            <pc:docMk/>
            <pc:sldMk cId="2079507527" sldId="266"/>
            <ac:spMk id="4" creationId="{FE698C0A-4B1C-41B6-9ADB-E67779C0C4AA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3:52.293" v="451"/>
          <ac:spMkLst>
            <pc:docMk/>
            <pc:sldMk cId="2079507527" sldId="266"/>
            <ac:spMk id="8" creationId="{A6B8AAB1-C1BC-4FB7-ADBE-272D918C3D55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9:08.433" v="506"/>
          <ac:spMkLst>
            <pc:docMk/>
            <pc:sldMk cId="2079507527" sldId="266"/>
            <ac:spMk id="10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29:08.433" v="506"/>
          <ac:picMkLst>
            <pc:docMk/>
            <pc:sldMk cId="2079507527" sldId="266"/>
            <ac:picMk id="5" creationId="{7408F359-1DD6-4049-AF55-D7116A899BA0}"/>
          </ac:picMkLst>
        </pc:picChg>
        <pc:picChg chg="del">
          <ac:chgData name="Γεωργία Ηρακλέους" userId="S::georgiaera@te.schools.ac.cy::39d9f0a3-4960-4ac1-9787-99bd7be6e6e9" providerId="AD" clId="Web-{F4975A10-3F33-4889-A234-D2B48F82A8BF}" dt="2020-04-24T06:23:21.527" v="446"/>
          <ac:picMkLst>
            <pc:docMk/>
            <pc:sldMk cId="2079507527" sldId="266"/>
            <ac:picMk id="6" creationId="{E5515272-578A-405C-8DD9-0CC8A12EEC0D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9:08.433" v="506"/>
          <ac:cxnSpMkLst>
            <pc:docMk/>
            <pc:sldMk cId="2079507527" sldId="266"/>
            <ac:cxnSpMk id="12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9:08.433" v="506"/>
          <ac:cxnSpMkLst>
            <pc:docMk/>
            <pc:sldMk cId="2079507527" sldId="266"/>
            <ac:cxnSpMk id="14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29:24.933" v="512" actId="20577"/>
        <pc:sldMkLst>
          <pc:docMk/>
          <pc:sldMk cId="1006113268" sldId="267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29:24.933" v="512" actId="20577"/>
          <ac:spMkLst>
            <pc:docMk/>
            <pc:sldMk cId="1006113268" sldId="267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4:13.308" v="455"/>
          <ac:spMkLst>
            <pc:docMk/>
            <pc:sldMk cId="1006113268" sldId="267"/>
            <ac:spMk id="4" creationId="{969CDF60-78D6-4A91-8488-E59BF1D8DC46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4:17.261" v="459"/>
          <ac:spMkLst>
            <pc:docMk/>
            <pc:sldMk cId="1006113268" sldId="267"/>
            <ac:spMk id="8" creationId="{23703556-A827-4FCF-BF30-C7878FB60909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29:17.574" v="507"/>
          <ac:spMkLst>
            <pc:docMk/>
            <pc:sldMk cId="1006113268" sldId="267"/>
            <ac:spMk id="11" creationId="{37C89E4B-3C9F-44B9-8B86-D9E3D112D8EC}"/>
          </ac:spMkLst>
        </pc:spChg>
        <pc:picChg chg="del">
          <ac:chgData name="Γεωργία Ηρακλέους" userId="S::georgiaera@te.schools.ac.cy::39d9f0a3-4960-4ac1-9787-99bd7be6e6e9" providerId="AD" clId="Web-{F4975A10-3F33-4889-A234-D2B48F82A8BF}" dt="2020-04-24T06:24:02.589" v="454"/>
          <ac:picMkLst>
            <pc:docMk/>
            <pc:sldMk cId="1006113268" sldId="267"/>
            <ac:picMk id="5" creationId="{7408F359-1DD6-4049-AF55-D7116A899BA0}"/>
          </ac:picMkLst>
        </pc:picChg>
        <pc:picChg chg="add mod ord">
          <ac:chgData name="Γεωργία Ηρακλέους" userId="S::georgiaera@te.schools.ac.cy::39d9f0a3-4960-4ac1-9787-99bd7be6e6e9" providerId="AD" clId="Web-{F4975A10-3F33-4889-A234-D2B48F82A8BF}" dt="2020-04-24T06:29:17.574" v="507"/>
          <ac:picMkLst>
            <pc:docMk/>
            <pc:sldMk cId="1006113268" sldId="267"/>
            <ac:picMk id="6" creationId="{7CAFAB0D-CDEE-4E5C-B343-D291FA54F246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29:17.574" v="507"/>
          <ac:cxnSpMkLst>
            <pc:docMk/>
            <pc:sldMk cId="1006113268" sldId="267"/>
            <ac:cxnSpMk id="13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29:17.574" v="507"/>
          <ac:cxnSpMkLst>
            <pc:docMk/>
            <pc:sldMk cId="1006113268" sldId="267"/>
            <ac:cxnSpMk id="15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30:25.949" v="542" actId="20577"/>
        <pc:sldMkLst>
          <pc:docMk/>
          <pc:sldMk cId="2488396212" sldId="268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30:25.949" v="542" actId="20577"/>
          <ac:spMkLst>
            <pc:docMk/>
            <pc:sldMk cId="2488396212" sldId="268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4:45.402" v="464"/>
          <ac:spMkLst>
            <pc:docMk/>
            <pc:sldMk cId="2488396212" sldId="268"/>
            <ac:spMk id="4" creationId="{E8654F42-6413-49B3-8480-DED59744E53D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30:21.214" v="541"/>
          <ac:spMkLst>
            <pc:docMk/>
            <pc:sldMk cId="2488396212" sldId="268"/>
            <ac:spMk id="10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30:21.214" v="541"/>
          <ac:picMkLst>
            <pc:docMk/>
            <pc:sldMk cId="2488396212" sldId="268"/>
            <ac:picMk id="5" creationId="{CB19E488-48B9-498A-B846-A37E540C7FA0}"/>
          </ac:picMkLst>
        </pc:picChg>
        <pc:picChg chg="del">
          <ac:chgData name="Γεωργία Ηρακλέους" userId="S::georgiaera@te.schools.ac.cy::39d9f0a3-4960-4ac1-9787-99bd7be6e6e9" providerId="AD" clId="Web-{F4975A10-3F33-4889-A234-D2B48F82A8BF}" dt="2020-04-24T06:24:30.183" v="463"/>
          <ac:picMkLst>
            <pc:docMk/>
            <pc:sldMk cId="2488396212" sldId="268"/>
            <ac:picMk id="6" creationId="{7CAFAB0D-CDEE-4E5C-B343-D291FA54F246}"/>
          </ac:picMkLst>
        </pc:picChg>
        <pc:cxnChg chg="add">
          <ac:chgData name="Γεωργία Ηρακλέους" userId="S::georgiaera@te.schools.ac.cy::39d9f0a3-4960-4ac1-9787-99bd7be6e6e9" providerId="AD" clId="Web-{F4975A10-3F33-4889-A234-D2B48F82A8BF}" dt="2020-04-24T06:30:21.214" v="541"/>
          <ac:cxnSpMkLst>
            <pc:docMk/>
            <pc:sldMk cId="2488396212" sldId="268"/>
            <ac:cxnSpMk id="12" creationId="{AA2EAA10-076F-46BD-8F0F-B9A2FB77A85C}"/>
          </ac:cxnSpMkLst>
        </pc:cxnChg>
        <pc:cxnChg chg="add">
          <ac:chgData name="Γεωργία Ηρακλέους" userId="S::georgiaera@te.schools.ac.cy::39d9f0a3-4960-4ac1-9787-99bd7be6e6e9" providerId="AD" clId="Web-{F4975A10-3F33-4889-A234-D2B48F82A8BF}" dt="2020-04-24T06:30:21.214" v="541"/>
          <ac:cxnSpMkLst>
            <pc:docMk/>
            <pc:sldMk cId="2488396212" sldId="268"/>
            <ac:cxnSpMk id="14" creationId="{D891E407-403B-4764-86C9-33A56D3BCAA3}"/>
          </ac:cxnSpMkLst>
        </pc:cxn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31:43.433" v="564"/>
        <pc:sldMkLst>
          <pc:docMk/>
          <pc:sldMk cId="278718173" sldId="269"/>
        </pc:sldMkLst>
        <pc:spChg chg="mod">
          <ac:chgData name="Γεωργία Ηρακλέους" userId="S::georgiaera@te.schools.ac.cy::39d9f0a3-4960-4ac1-9787-99bd7be6e6e9" providerId="AD" clId="Web-{F4975A10-3F33-4889-A234-D2B48F82A8BF}" dt="2020-04-24T06:31:43.433" v="564"/>
          <ac:spMkLst>
            <pc:docMk/>
            <pc:sldMk cId="278718173" sldId="269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5:49.402" v="469"/>
          <ac:spMkLst>
            <pc:docMk/>
            <pc:sldMk cId="278718173" sldId="269"/>
            <ac:spMk id="4" creationId="{DC22C804-0CFD-4752-B665-D076162E7737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5:54.902" v="473"/>
          <ac:spMkLst>
            <pc:docMk/>
            <pc:sldMk cId="278718173" sldId="269"/>
            <ac:spMk id="8" creationId="{5A437D77-0217-4E89-B131-76DA6EFD0F9F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31:43.433" v="564"/>
          <ac:spMkLst>
            <pc:docMk/>
            <pc:sldMk cId="278718173" sldId="269"/>
            <ac:spMk id="9" creationId="{D84C2E9E-0B5D-4B5F-9A1F-70EBDCE39034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31:43.433" v="563"/>
          <ac:spMkLst>
            <pc:docMk/>
            <pc:sldMk cId="278718173" sldId="269"/>
            <ac:spMk id="10" creationId="{EDBDB6AD-82F9-420D-B75E-1D7DFD3C8272}"/>
          </ac:spMkLst>
        </pc:spChg>
        <pc:spChg chg="add">
          <ac:chgData name="Γεωργία Ηρακλέους" userId="S::georgiaera@te.schools.ac.cy::39d9f0a3-4960-4ac1-9787-99bd7be6e6e9" providerId="AD" clId="Web-{F4975A10-3F33-4889-A234-D2B48F82A8BF}" dt="2020-04-24T06:31:43.433" v="564"/>
          <ac:spMkLst>
            <pc:docMk/>
            <pc:sldMk cId="278718173" sldId="269"/>
            <ac:spMk id="11" creationId="{FB5B0058-AF13-4859-B429-4EDDE2A26F7F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31:43.433" v="563"/>
          <ac:spMkLst>
            <pc:docMk/>
            <pc:sldMk cId="278718173" sldId="269"/>
            <ac:spMk id="13" creationId="{F60FCA6E-0894-46CD-BD49-5955A51E0084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31:43.433" v="563"/>
          <ac:spMkLst>
            <pc:docMk/>
            <pc:sldMk cId="278718173" sldId="269"/>
            <ac:spMk id="15" creationId="{E78C6E4B-A1F1-4B6C-97EC-BE997495D6AC}"/>
          </ac:spMkLst>
        </pc:spChg>
        <pc:picChg chg="del">
          <ac:chgData name="Γεωργία Ηρακλέους" userId="S::georgiaera@te.schools.ac.cy::39d9f0a3-4960-4ac1-9787-99bd7be6e6e9" providerId="AD" clId="Web-{F4975A10-3F33-4889-A234-D2B48F82A8BF}" dt="2020-04-24T06:24:57.589" v="468"/>
          <ac:picMkLst>
            <pc:docMk/>
            <pc:sldMk cId="278718173" sldId="269"/>
            <ac:picMk id="5" creationId="{CB19E488-48B9-498A-B846-A37E540C7FA0}"/>
          </ac:picMkLst>
        </pc:picChg>
        <pc:picChg chg="add mod ord">
          <ac:chgData name="Γεωργία Ηρακλέους" userId="S::georgiaera@te.schools.ac.cy::39d9f0a3-4960-4ac1-9787-99bd7be6e6e9" providerId="AD" clId="Web-{F4975A10-3F33-4889-A234-D2B48F82A8BF}" dt="2020-04-24T06:31:43.433" v="564"/>
          <ac:picMkLst>
            <pc:docMk/>
            <pc:sldMk cId="278718173" sldId="269"/>
            <ac:picMk id="6" creationId="{05467E52-1ED1-41AF-906C-535578120392}"/>
          </ac:picMkLst>
        </pc:picChg>
      </pc:sldChg>
      <pc:sldChg chg="addSp delSp modSp add mod replId setBg">
        <pc:chgData name="Γεωργία Ηρακλέους" userId="S::georgiaera@te.schools.ac.cy::39d9f0a3-4960-4ac1-9787-99bd7be6e6e9" providerId="AD" clId="Web-{F4975A10-3F33-4889-A234-D2B48F82A8BF}" dt="2020-04-24T06:31:26.714" v="559" actId="20577"/>
        <pc:sldMkLst>
          <pc:docMk/>
          <pc:sldMk cId="2027031720" sldId="270"/>
        </pc:sldMkLst>
        <pc:spChg chg="mod ord">
          <ac:chgData name="Γεωργία Ηρακλέους" userId="S::georgiaera@te.schools.ac.cy::39d9f0a3-4960-4ac1-9787-99bd7be6e6e9" providerId="AD" clId="Web-{F4975A10-3F33-4889-A234-D2B48F82A8BF}" dt="2020-04-24T06:31:26.714" v="559" actId="20577"/>
          <ac:spMkLst>
            <pc:docMk/>
            <pc:sldMk cId="2027031720" sldId="270"/>
            <ac:spMk id="2" creationId="{FEB3196F-E199-4565-8241-4D817AC7ACF0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6:26.964" v="479"/>
          <ac:spMkLst>
            <pc:docMk/>
            <pc:sldMk cId="2027031720" sldId="270"/>
            <ac:spMk id="4" creationId="{6DA0BD94-B2F4-4E78-B33D-9084383E478F}"/>
          </ac:spMkLst>
        </pc:spChg>
        <pc:spChg chg="add del mod">
          <ac:chgData name="Γεωργία Ηρακλέους" userId="S::georgiaera@te.schools.ac.cy::39d9f0a3-4960-4ac1-9787-99bd7be6e6e9" providerId="AD" clId="Web-{F4975A10-3F33-4889-A234-D2B48F82A8BF}" dt="2020-04-24T06:26:31.964" v="483"/>
          <ac:spMkLst>
            <pc:docMk/>
            <pc:sldMk cId="2027031720" sldId="270"/>
            <ac:spMk id="8" creationId="{35CD04A9-3EF8-4CDA-BA5E-C67DA122B620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30:54.667" v="552"/>
          <ac:spMkLst>
            <pc:docMk/>
            <pc:sldMk cId="2027031720" sldId="270"/>
            <ac:spMk id="9" creationId="{9DE179D3-F678-4ED3-8B80-41A20A50D774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31:17.870" v="558"/>
          <ac:spMkLst>
            <pc:docMk/>
            <pc:sldMk cId="2027031720" sldId="270"/>
            <ac:spMk id="12" creationId="{9C9E83AF-030E-4F9E-A53E-41FDC8659D0D}"/>
          </ac:spMkLst>
        </pc:spChg>
        <pc:spChg chg="add del">
          <ac:chgData name="Γεωργία Ηρακλέους" userId="S::georgiaera@te.schools.ac.cy::39d9f0a3-4960-4ac1-9787-99bd7be6e6e9" providerId="AD" clId="Web-{F4975A10-3F33-4889-A234-D2B48F82A8BF}" dt="2020-04-24T06:31:17.870" v="558"/>
          <ac:spMkLst>
            <pc:docMk/>
            <pc:sldMk cId="2027031720" sldId="270"/>
            <ac:spMk id="17" creationId="{37C89E4B-3C9F-44B9-8B86-D9E3D112D8EC}"/>
          </ac:spMkLst>
        </pc:spChg>
        <pc:picChg chg="add mod ord">
          <ac:chgData name="Γεωργία Ηρακλέους" userId="S::georgiaera@te.schools.ac.cy::39d9f0a3-4960-4ac1-9787-99bd7be6e6e9" providerId="AD" clId="Web-{F4975A10-3F33-4889-A234-D2B48F82A8BF}" dt="2020-04-24T06:31:17.870" v="558"/>
          <ac:picMkLst>
            <pc:docMk/>
            <pc:sldMk cId="2027031720" sldId="270"/>
            <ac:picMk id="5" creationId="{56215F11-3959-424F-B982-EB7DE874C5C6}"/>
          </ac:picMkLst>
        </pc:picChg>
        <pc:picChg chg="del">
          <ac:chgData name="Γεωργία Ηρακλέους" userId="S::georgiaera@te.schools.ac.cy::39d9f0a3-4960-4ac1-9787-99bd7be6e6e9" providerId="AD" clId="Web-{F4975A10-3F33-4889-A234-D2B48F82A8BF}" dt="2020-04-24T06:26:07.964" v="478"/>
          <ac:picMkLst>
            <pc:docMk/>
            <pc:sldMk cId="2027031720" sldId="270"/>
            <ac:picMk id="6" creationId="{05467E52-1ED1-41AF-906C-535578120392}"/>
          </ac:picMkLst>
        </pc:picChg>
        <pc:cxnChg chg="add del">
          <ac:chgData name="Γεωργία Ηρακλέους" userId="S::georgiaera@te.schools.ac.cy::39d9f0a3-4960-4ac1-9787-99bd7be6e6e9" providerId="AD" clId="Web-{F4975A10-3F33-4889-A234-D2B48F82A8BF}" dt="2020-04-24T06:31:17.870" v="558"/>
          <ac:cxnSpMkLst>
            <pc:docMk/>
            <pc:sldMk cId="2027031720" sldId="270"/>
            <ac:cxnSpMk id="19" creationId="{AA2EAA10-076F-46BD-8F0F-B9A2FB77A85C}"/>
          </ac:cxnSpMkLst>
        </pc:cxnChg>
        <pc:cxnChg chg="add del">
          <ac:chgData name="Γεωργία Ηρακλέους" userId="S::georgiaera@te.schools.ac.cy::39d9f0a3-4960-4ac1-9787-99bd7be6e6e9" providerId="AD" clId="Web-{F4975A10-3F33-4889-A234-D2B48F82A8BF}" dt="2020-04-24T06:31:17.870" v="558"/>
          <ac:cxnSpMkLst>
            <pc:docMk/>
            <pc:sldMk cId="2027031720" sldId="270"/>
            <ac:cxnSpMk id="21" creationId="{D891E407-403B-4764-86C9-33A56D3BCAA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ryantaylorphotography/7942384770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35007859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nversation.com/science-of-the-spear-biomechanics-of-a-javelin-throw-29782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thletics_at_the_2016_Summer_Olympics_%E2%80%93_Women%27s_pole_vault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irgilijus_Alekna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panishfootballsports.blogspot.com/2014/10/uefa-champions-league-group-results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ile:Basketball_Clipart.sv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Women%27s_basketbal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anklinmatters.org/2018/11/fhs-volleyball-team-ends-playoff-run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Tennis_at_the_2012_Summer_Olympics_%E2%80%93_Men's_singles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Table_tennis_Rio_2007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1C9CC24-B375-4226-BF2B-61FADBBA6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1084747"/>
            <a:ext cx="12188952" cy="3294207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9647E21-5366-4638-AC97-D8CD4111E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r="8214" b="45501"/>
          <a:stretch>
            <a:fillRect/>
          </a:stretch>
        </p:blipFill>
        <p:spPr>
          <a:xfrm flipV="1">
            <a:off x="0" y="0"/>
            <a:ext cx="12191999" cy="4473360"/>
          </a:xfrm>
          <a:custGeom>
            <a:avLst/>
            <a:gdLst>
              <a:gd name="connsiteX0" fmla="*/ 0 w 12191999"/>
              <a:gd name="connsiteY0" fmla="*/ 4473360 h 4473360"/>
              <a:gd name="connsiteX1" fmla="*/ 12191999 w 12191999"/>
              <a:gd name="connsiteY1" fmla="*/ 4473360 h 4473360"/>
              <a:gd name="connsiteX2" fmla="*/ 12191999 w 12191999"/>
              <a:gd name="connsiteY2" fmla="*/ 0 h 4473360"/>
              <a:gd name="connsiteX3" fmla="*/ 0 w 12191999"/>
              <a:gd name="connsiteY3" fmla="*/ 0 h 447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473360">
                <a:moveTo>
                  <a:pt x="0" y="4473360"/>
                </a:moveTo>
                <a:lnTo>
                  <a:pt x="12191999" y="4473360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925" y="2076450"/>
            <a:ext cx="10684151" cy="1345134"/>
          </a:xfrm>
        </p:spPr>
        <p:txBody>
          <a:bodyPr anchor="ctr">
            <a:normAutofit/>
          </a:bodyPr>
          <a:lstStyle/>
          <a:p>
            <a:r>
              <a:rPr lang="en-US" sz="5600">
                <a:solidFill>
                  <a:srgbClr val="FFFFFF"/>
                </a:solidFill>
                <a:cs typeface="Calibri Light"/>
              </a:rPr>
              <a:t>Γνωρίζω τα Αθλήματα</a:t>
            </a:r>
            <a:endParaRPr lang="en-US" sz="56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group of baseball players playing a game on the court&#10;&#10;Description generated with high confidence">
            <a:extLst>
              <a:ext uri="{FF2B5EF4-FFF2-40B4-BE49-F238E27FC236}">
                <a16:creationId xmlns:a16="http://schemas.microsoft.com/office/drawing/2014/main" id="{E5515272-578A-405C-8DD9-0CC8A12EEC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46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106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person jumping in the air&#10;&#10;Description generated with high confidence">
            <a:extLst>
              <a:ext uri="{FF2B5EF4-FFF2-40B4-BE49-F238E27FC236}">
                <a16:creationId xmlns:a16="http://schemas.microsoft.com/office/drawing/2014/main" id="{7408F359-1DD6-4049-AF55-D7116A899B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44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507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icture containing person, road, sport, ball&#10;&#10;Description generated with very high confidence">
            <a:extLst>
              <a:ext uri="{FF2B5EF4-FFF2-40B4-BE49-F238E27FC236}">
                <a16:creationId xmlns:a16="http://schemas.microsoft.com/office/drawing/2014/main" id="{7CAFAB0D-CDEE-4E5C-B343-D291FA54F2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13777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113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person jumping in the air&#10;&#10;Description generated with high confidence">
            <a:extLst>
              <a:ext uri="{FF2B5EF4-FFF2-40B4-BE49-F238E27FC236}">
                <a16:creationId xmlns:a16="http://schemas.microsoft.com/office/drawing/2014/main" id="{CB19E488-48B9-498A-B846-A37E540C7F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43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396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454" y="1360481"/>
            <a:ext cx="460534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>
                <a:solidFill>
                  <a:schemeClr val="bg1"/>
                </a:solidFill>
              </a:rPr>
              <a:t>Ποιο είναι το άθλημα;</a:t>
            </a:r>
          </a:p>
        </p:txBody>
      </p:sp>
      <p:pic>
        <p:nvPicPr>
          <p:cNvPr id="6" name="Picture 6" descr="A person jumping in the air&#10;&#10;Description generated with high confidence">
            <a:extLst>
              <a:ext uri="{FF2B5EF4-FFF2-40B4-BE49-F238E27FC236}">
                <a16:creationId xmlns:a16="http://schemas.microsoft.com/office/drawing/2014/main" id="{05467E52-1ED1-41AF-906C-5355781203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alphaModFix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179" r="12765"/>
          <a:stretch/>
        </p:blipFill>
        <p:spPr>
          <a:xfrm>
            <a:off x="5800734" y="1057275"/>
            <a:ext cx="5917401" cy="4743450"/>
          </a:xfrm>
          <a:prstGeom prst="rect">
            <a:avLst/>
          </a:prstGeom>
        </p:spPr>
      </p:pic>
      <p:sp>
        <p:nvSpPr>
          <p:cNvPr id="9" name="Rectangle 12">
            <a:extLst>
              <a:ext uri="{FF2B5EF4-FFF2-40B4-BE49-F238E27FC236}">
                <a16:creationId xmlns:a16="http://schemas.microsoft.com/office/drawing/2014/main" id="{D84C2E9E-0B5D-4B5F-9A1F-70EBDCE390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2461" y="1197769"/>
            <a:ext cx="10987078" cy="4462463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8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013" y="2265116"/>
            <a:ext cx="3660327" cy="1344975"/>
          </a:xfrm>
        </p:spPr>
        <p:txBody>
          <a:bodyPr>
            <a:normAutofit/>
          </a:bodyPr>
          <a:lstStyle/>
          <a:p>
            <a:r>
              <a:rPr lang="en-US" sz="4000" dirty="0" err="1">
                <a:cs typeface="Calibri Light"/>
              </a:rPr>
              <a:t>Ποιο</a:t>
            </a:r>
            <a:r>
              <a:rPr lang="en-US" sz="4000" dirty="0">
                <a:cs typeface="Calibri Light"/>
              </a:rPr>
              <a:t> </a:t>
            </a:r>
            <a:r>
              <a:rPr lang="en-US" sz="4000" dirty="0" err="1">
                <a:cs typeface="Calibri Light"/>
              </a:rPr>
              <a:t>είν</a:t>
            </a:r>
            <a:r>
              <a:rPr lang="en-US" sz="4000" dirty="0">
                <a:cs typeface="Calibri Light"/>
              </a:rPr>
              <a:t>αι </a:t>
            </a:r>
            <a:r>
              <a:rPr lang="en-US" sz="4000" dirty="0" err="1">
                <a:cs typeface="Calibri Light"/>
              </a:rPr>
              <a:t>το</a:t>
            </a:r>
            <a:r>
              <a:rPr lang="en-US" sz="4000" dirty="0">
                <a:cs typeface="Calibri Light"/>
              </a:rPr>
              <a:t> </a:t>
            </a:r>
            <a:r>
              <a:rPr lang="en-US" sz="4000" dirty="0" err="1">
                <a:cs typeface="Calibri Light"/>
              </a:rPr>
              <a:t>άθλημ</a:t>
            </a:r>
            <a:r>
              <a:rPr lang="en-US" sz="4000" dirty="0">
                <a:cs typeface="Calibri Light"/>
              </a:rPr>
              <a:t>α;</a:t>
            </a:r>
            <a:endParaRPr lang="en-US" sz="4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9E83AF-030E-4F9E-A53E-41FDC8659D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945380" y="480060"/>
            <a:ext cx="6592824" cy="5737860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6" descr="A picture containing person, outdoor, man, game&#10;&#10;Description generated with very high confidence">
            <a:extLst>
              <a:ext uri="{FF2B5EF4-FFF2-40B4-BE49-F238E27FC236}">
                <a16:creationId xmlns:a16="http://schemas.microsoft.com/office/drawing/2014/main" id="{56215F11-3959-424F-B982-EB7DE874C5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677" r="-3" b="-3"/>
          <a:stretch/>
        </p:blipFill>
        <p:spPr>
          <a:xfrm>
            <a:off x="4959096" y="495300"/>
            <a:ext cx="6565392" cy="5705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031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A4933F-0056-414A-BAEC-051FC0584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Ποιο είναι το άθλημα;</a:t>
            </a:r>
          </a:p>
        </p:txBody>
      </p:sp>
      <p:cxnSp>
        <p:nvCxnSpPr>
          <p:cNvPr id="6" name="Straight Connector 1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EF70054C-8161-4A75-838D-2C6632131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4899" y="492573"/>
            <a:ext cx="5851390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72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group of football players posing for a picture&#10;&#10;Description generated with very high confidence">
            <a:extLst>
              <a:ext uri="{FF2B5EF4-FFF2-40B4-BE49-F238E27FC236}">
                <a16:creationId xmlns:a16="http://schemas.microsoft.com/office/drawing/2014/main" id="{8890FB69-DB43-4EE3-A294-F195E71D73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12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A4933F-0056-414A-BAEC-051FC0584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Πόσοι παίκτες παίζουν σε κάθε ομάδα;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7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A picture containing basketball, sport, game&#10;&#10;Description generated with very high confidence">
            <a:extLst>
              <a:ext uri="{FF2B5EF4-FFF2-40B4-BE49-F238E27FC236}">
                <a16:creationId xmlns:a16="http://schemas.microsoft.com/office/drawing/2014/main" id="{3574DA3B-73EC-410B-BB12-FD4FDAA3D2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0699" b="2248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A4933F-0056-414A-BAEC-051FC0584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40080"/>
            <a:ext cx="2752354" cy="2709275"/>
          </a:xfrm>
          <a:prstGeom prst="ellipse">
            <a:avLst/>
          </a:prstGeom>
          <a:solidFill>
            <a:srgbClr val="231815"/>
          </a:solidFill>
          <a:ln w="174625" cmpd="thinThick">
            <a:solidFill>
              <a:srgbClr val="231815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>
                <a:solidFill>
                  <a:srgbClr val="FFFFFF"/>
                </a:solidFill>
              </a:rPr>
              <a:t>Ποιο είναι το άθλημα;</a:t>
            </a:r>
          </a:p>
        </p:txBody>
      </p:sp>
    </p:spTree>
    <p:extLst>
      <p:ext uri="{BB962C8B-B14F-4D97-AF65-F5344CB8AC3E}">
        <p14:creationId xmlns:p14="http://schemas.microsoft.com/office/powerpoint/2010/main" val="39238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group of people playing a game of football&#10;&#10;Description generated with high confidence">
            <a:extLst>
              <a:ext uri="{FF2B5EF4-FFF2-40B4-BE49-F238E27FC236}">
                <a16:creationId xmlns:a16="http://schemas.microsoft.com/office/drawing/2014/main" id="{FE96F3A6-8B5E-4868-B5B9-3ECFF73DE3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4036" b="2565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62698C-04A7-4839-92A3-C79B563AA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Πόσοι παίκτες παίζουν σε κάθε ομάδα;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30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group of people playing a game of volleyball&#10;&#10;Description generated with high confidence">
            <a:extLst>
              <a:ext uri="{FF2B5EF4-FFF2-40B4-BE49-F238E27FC236}">
                <a16:creationId xmlns:a16="http://schemas.microsoft.com/office/drawing/2014/main" id="{5482C5DE-B760-4D53-9980-25772AE992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153E99-FEAA-4D2C-9A57-1B41B54DC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602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group of people on a court with a racquet&#10;&#10;Description generated with very high confidence">
            <a:extLst>
              <a:ext uri="{FF2B5EF4-FFF2-40B4-BE49-F238E27FC236}">
                <a16:creationId xmlns:a16="http://schemas.microsoft.com/office/drawing/2014/main" id="{D5254C26-F618-472A-BBA0-0E2736146A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4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6" descr="A group of people in a boxing ring&#10;&#10;Description generated with very high confidence">
            <a:extLst>
              <a:ext uri="{FF2B5EF4-FFF2-40B4-BE49-F238E27FC236}">
                <a16:creationId xmlns:a16="http://schemas.microsoft.com/office/drawing/2014/main" id="{DB058D79-CE77-4407-BCB2-67FE92E9A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09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3803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A group of people on a court&#10;&#10;Description generated with very high confidence">
            <a:extLst>
              <a:ext uri="{FF2B5EF4-FFF2-40B4-BE49-F238E27FC236}">
                <a16:creationId xmlns:a16="http://schemas.microsoft.com/office/drawing/2014/main" id="{A0D216A7-CF93-479F-A472-9E2120BD1C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8630" b="158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B3196F-E199-4565-8241-4D817AC7A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Ποιο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είν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αι 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το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en-US" sz="3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άθλημ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α;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354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0AAEFF9BFC064995AEEE0592443319" ma:contentTypeVersion="2" ma:contentTypeDescription="Create a new document." ma:contentTypeScope="" ma:versionID="069d28bb2d7fc9139602aba93b8da53b">
  <xsd:schema xmlns:xsd="http://www.w3.org/2001/XMLSchema" xmlns:xs="http://www.w3.org/2001/XMLSchema" xmlns:p="http://schemas.microsoft.com/office/2006/metadata/properties" xmlns:ns2="f1c703f8-1f91-4dad-ae1b-ebbc842f78b2" targetNamespace="http://schemas.microsoft.com/office/2006/metadata/properties" ma:root="true" ma:fieldsID="30244f886416626547c11ad79dcfb856" ns2:_="">
    <xsd:import namespace="f1c703f8-1f91-4dad-ae1b-ebbc842f78b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c703f8-1f91-4dad-ae1b-ebbc842f78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18E2F6-0DD7-4411-AA3F-60D7C5C387E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40B6B9C-4A78-45F8-8BDC-7346E0B63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c703f8-1f91-4dad-ae1b-ebbc842f78b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3A3662E-81E4-4C7D-A99D-D399DECC33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Γνωρίζω τα Αθλήματα</vt:lpstr>
      <vt:lpstr>Ποιο είναι το άθλημα;</vt:lpstr>
      <vt:lpstr>Πόσοι παίκτες παίζουν σε κάθε ομάδα;</vt:lpstr>
      <vt:lpstr>Ποιο είναι το άθλημα;</vt:lpstr>
      <vt:lpstr>Πόσοι παίκτες παίζουν σε κάθε ομάδα;</vt:lpstr>
      <vt:lpstr>Ποιο είναι το άθλημα;</vt:lpstr>
      <vt:lpstr>Ποιο είναι το άθλημα;</vt:lpstr>
      <vt:lpstr>Ποιο είναι το άθλημα;</vt:lpstr>
      <vt:lpstr>Ποιο είναι το άθλημα;</vt:lpstr>
      <vt:lpstr>Ποιο είναι το άθλημα;</vt:lpstr>
      <vt:lpstr>Ποιο είναι το άθλημα;</vt:lpstr>
      <vt:lpstr>Ποιο είναι το άθλημα;</vt:lpstr>
      <vt:lpstr>Ποιο είναι το άθλημα;</vt:lpstr>
      <vt:lpstr>Ποιο είναι το άθλημα;</vt:lpstr>
      <vt:lpstr>Ποιο είναι το άθλημα;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148</cp:revision>
  <dcterms:created xsi:type="dcterms:W3CDTF">2020-04-24T06:12:53Z</dcterms:created>
  <dcterms:modified xsi:type="dcterms:W3CDTF">2020-04-24T06:31:48Z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0x0101006B0AAEFF9BFC064995AEEE0592443319</vt:lpwstr>
  </property>
</Properties>
</file>