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8318C3-B3EB-45CB-9ABA-28FEB5470D45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9BFFBC-B5B1-40AA-95EC-BB15A8AE1D69}">
      <dgm:prSet phldrT="[Text]"/>
      <dgm:spPr/>
      <dgm:t>
        <a:bodyPr/>
        <a:lstStyle/>
        <a:p>
          <a:pPr algn="ctr"/>
          <a:r>
            <a:rPr lang="en-US" dirty="0" smtClean="0">
              <a:latin typeface="AR CENA" pitchFamily="2" charset="0"/>
            </a:rPr>
            <a:t>POSITIVE</a:t>
          </a:r>
          <a:endParaRPr lang="en-US" dirty="0">
            <a:latin typeface="AR CENA" pitchFamily="2" charset="0"/>
          </a:endParaRPr>
        </a:p>
      </dgm:t>
    </dgm:pt>
    <dgm:pt modelId="{D29CB8C4-6674-4AF9-8CC2-6E9986C808D5}" type="parTrans" cxnId="{7325E116-5812-47C9-9337-E9068E5A5F34}">
      <dgm:prSet/>
      <dgm:spPr/>
      <dgm:t>
        <a:bodyPr/>
        <a:lstStyle/>
        <a:p>
          <a:endParaRPr lang="en-US"/>
        </a:p>
      </dgm:t>
    </dgm:pt>
    <dgm:pt modelId="{3B0756AE-9D30-4568-A936-0AB77DA8C0B3}" type="sibTrans" cxnId="{7325E116-5812-47C9-9337-E9068E5A5F34}">
      <dgm:prSet/>
      <dgm:spPr/>
      <dgm:t>
        <a:bodyPr/>
        <a:lstStyle/>
        <a:p>
          <a:endParaRPr lang="en-US"/>
        </a:p>
      </dgm:t>
    </dgm:pt>
    <dgm:pt modelId="{B576BF93-347B-46E8-B064-33BBBD2AE88F}">
      <dgm:prSet phldrT="[Text]" custT="1"/>
      <dgm:spPr/>
      <dgm:t>
        <a:bodyPr/>
        <a:lstStyle/>
        <a:p>
          <a:r>
            <a:rPr lang="en-US" sz="2800" dirty="0" smtClean="0">
              <a:latin typeface="AR CENA" pitchFamily="2" charset="0"/>
            </a:rPr>
            <a:t>I </a:t>
          </a:r>
        </a:p>
        <a:p>
          <a:r>
            <a:rPr lang="en-US" sz="2800" dirty="0" smtClean="0">
              <a:latin typeface="AR CENA" pitchFamily="2" charset="0"/>
            </a:rPr>
            <a:t>YOU </a:t>
          </a:r>
        </a:p>
        <a:p>
          <a:r>
            <a:rPr lang="en-US" sz="2800" dirty="0" smtClean="0">
              <a:latin typeface="AR CENA" pitchFamily="2" charset="0"/>
            </a:rPr>
            <a:t>HE/SHE/IT</a:t>
          </a:r>
        </a:p>
        <a:p>
          <a:r>
            <a:rPr lang="en-US" sz="2800" dirty="0" smtClean="0">
              <a:latin typeface="AR CENA" pitchFamily="2" charset="0"/>
            </a:rPr>
            <a:t>WE    PLAYED</a:t>
          </a:r>
        </a:p>
        <a:p>
          <a:r>
            <a:rPr lang="en-US" sz="2800" dirty="0" smtClean="0">
              <a:latin typeface="AR CENA" pitchFamily="2" charset="0"/>
            </a:rPr>
            <a:t>YOU </a:t>
          </a:r>
        </a:p>
        <a:p>
          <a:r>
            <a:rPr lang="en-US" sz="2800" dirty="0" smtClean="0">
              <a:latin typeface="AR CENA" pitchFamily="2" charset="0"/>
            </a:rPr>
            <a:t>THEY</a:t>
          </a:r>
        </a:p>
        <a:p>
          <a:endParaRPr lang="en-US" sz="3200" dirty="0" smtClean="0">
            <a:latin typeface="AR CENA" pitchFamily="2" charset="0"/>
          </a:endParaRPr>
        </a:p>
      </dgm:t>
    </dgm:pt>
    <dgm:pt modelId="{3DECC366-C50A-4C66-B240-E960687D8257}" type="parTrans" cxnId="{150E91A2-390D-41E0-8B4E-D0D2808FE7A4}">
      <dgm:prSet/>
      <dgm:spPr/>
      <dgm:t>
        <a:bodyPr/>
        <a:lstStyle/>
        <a:p>
          <a:endParaRPr lang="en-US"/>
        </a:p>
      </dgm:t>
    </dgm:pt>
    <dgm:pt modelId="{3A06402E-C303-4874-B94A-E60BC582E730}" type="sibTrans" cxnId="{150E91A2-390D-41E0-8B4E-D0D2808FE7A4}">
      <dgm:prSet/>
      <dgm:spPr/>
      <dgm:t>
        <a:bodyPr/>
        <a:lstStyle/>
        <a:p>
          <a:endParaRPr lang="en-US"/>
        </a:p>
      </dgm:t>
    </dgm:pt>
    <dgm:pt modelId="{8FB76DF4-6C01-4951-98F1-DCC875E30804}">
      <dgm:prSet phldrT="[Text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dirty="0" smtClean="0">
              <a:latin typeface="AR CENA" pitchFamily="2" charset="0"/>
            </a:rPr>
            <a:t>NEGATIVE</a:t>
          </a:r>
          <a:r>
            <a:rPr lang="en-US" sz="2800" dirty="0" smtClean="0">
              <a:latin typeface="AR CENA" pitchFamily="2" charset="0"/>
            </a:rPr>
            <a:t>I</a:t>
          </a:r>
        </a:p>
        <a:p>
          <a:pPr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>
            <a:latin typeface="AR CENA" pitchFamily="2" charset="0"/>
          </a:endParaRPr>
        </a:p>
      </dgm:t>
    </dgm:pt>
    <dgm:pt modelId="{9CDEECD2-D226-40D8-A4A2-A30EB5B16D18}" type="parTrans" cxnId="{61D16764-CE9E-4B9F-ABF1-7CD207FEC8A5}">
      <dgm:prSet/>
      <dgm:spPr/>
      <dgm:t>
        <a:bodyPr/>
        <a:lstStyle/>
        <a:p>
          <a:endParaRPr lang="en-US"/>
        </a:p>
      </dgm:t>
    </dgm:pt>
    <dgm:pt modelId="{C87554E4-EF30-4EF7-B633-8330D9E0206A}" type="sibTrans" cxnId="{61D16764-CE9E-4B9F-ABF1-7CD207FEC8A5}">
      <dgm:prSet/>
      <dgm:spPr/>
      <dgm:t>
        <a:bodyPr/>
        <a:lstStyle/>
        <a:p>
          <a:endParaRPr lang="en-US"/>
        </a:p>
      </dgm:t>
    </dgm:pt>
    <dgm:pt modelId="{0B029667-DCAB-45E0-873E-2E34C2CEE5E6}">
      <dgm:prSet phldrT="[Text]" custT="1"/>
      <dgm:spPr/>
      <dgm:t>
        <a:bodyPr/>
        <a:lstStyle/>
        <a:p>
          <a:r>
            <a:rPr lang="en-US" sz="2400" dirty="0" smtClean="0">
              <a:latin typeface="AR CENA" pitchFamily="2" charset="0"/>
            </a:rPr>
            <a:t>YOU</a:t>
          </a:r>
        </a:p>
        <a:p>
          <a:r>
            <a:rPr lang="en-US" sz="2400" dirty="0" smtClean="0">
              <a:latin typeface="AR CENA" pitchFamily="2" charset="0"/>
            </a:rPr>
            <a:t>HE/SHE/ IT  </a:t>
          </a:r>
        </a:p>
        <a:p>
          <a:r>
            <a:rPr lang="en-US" sz="2400" dirty="0" smtClean="0">
              <a:latin typeface="AR CENA" pitchFamily="2" charset="0"/>
            </a:rPr>
            <a:t>WE DIDN’T PLAY</a:t>
          </a:r>
        </a:p>
        <a:p>
          <a:r>
            <a:rPr lang="en-US" sz="2400" dirty="0" smtClean="0">
              <a:latin typeface="AR CENA" pitchFamily="2" charset="0"/>
            </a:rPr>
            <a:t>YOU</a:t>
          </a:r>
        </a:p>
        <a:p>
          <a:r>
            <a:rPr lang="en-US" sz="2400" dirty="0" smtClean="0">
              <a:latin typeface="AR CENA" pitchFamily="2" charset="0"/>
            </a:rPr>
            <a:t>THEY</a:t>
          </a:r>
          <a:endParaRPr lang="en-US" sz="2400" dirty="0">
            <a:latin typeface="AR CENA" pitchFamily="2" charset="0"/>
          </a:endParaRPr>
        </a:p>
      </dgm:t>
    </dgm:pt>
    <dgm:pt modelId="{15F4F34F-5A4F-4D5D-9706-F4BBE475BC25}" type="parTrans" cxnId="{F38ADB41-E6BF-4A6A-BD71-974770050C40}">
      <dgm:prSet/>
      <dgm:spPr/>
      <dgm:t>
        <a:bodyPr/>
        <a:lstStyle/>
        <a:p>
          <a:endParaRPr lang="en-US"/>
        </a:p>
      </dgm:t>
    </dgm:pt>
    <dgm:pt modelId="{6330FB9D-318D-456B-B3A3-8FF85AD3610B}" type="sibTrans" cxnId="{F38ADB41-E6BF-4A6A-BD71-974770050C40}">
      <dgm:prSet/>
      <dgm:spPr/>
      <dgm:t>
        <a:bodyPr/>
        <a:lstStyle/>
        <a:p>
          <a:endParaRPr lang="en-US"/>
        </a:p>
      </dgm:t>
    </dgm:pt>
    <dgm:pt modelId="{D00DA050-1851-4917-BA9E-1AD2E312B55E}">
      <dgm:prSet phldrT="[Text]" custT="1"/>
      <dgm:spPr/>
      <dgm:t>
        <a:bodyPr/>
        <a:lstStyle/>
        <a:p>
          <a:pPr algn="l"/>
          <a:r>
            <a:rPr lang="en-US" sz="2200" dirty="0" smtClean="0">
              <a:latin typeface="AR CENA" pitchFamily="2" charset="0"/>
            </a:rPr>
            <a:t>            I</a:t>
          </a:r>
        </a:p>
        <a:p>
          <a:pPr algn="l"/>
          <a:r>
            <a:rPr lang="en-US" sz="2200" dirty="0" smtClean="0">
              <a:latin typeface="AR CENA" pitchFamily="2" charset="0"/>
            </a:rPr>
            <a:t>           YOU</a:t>
          </a:r>
        </a:p>
        <a:p>
          <a:pPr algn="l"/>
          <a:r>
            <a:rPr lang="en-US" sz="2200" dirty="0" smtClean="0">
              <a:latin typeface="AR CENA" pitchFamily="2" charset="0"/>
            </a:rPr>
            <a:t>DID HE/SHE/IT PLAY ? </a:t>
          </a:r>
        </a:p>
        <a:p>
          <a:pPr algn="l"/>
          <a:r>
            <a:rPr lang="en-US" sz="2200" dirty="0" smtClean="0">
              <a:latin typeface="AR CENA" pitchFamily="2" charset="0"/>
            </a:rPr>
            <a:t>           WE</a:t>
          </a:r>
        </a:p>
        <a:p>
          <a:pPr algn="ctr"/>
          <a:r>
            <a:rPr lang="en-US" sz="2200" dirty="0" smtClean="0">
              <a:latin typeface="AR CENA" pitchFamily="2" charset="0"/>
            </a:rPr>
            <a:t>YOU      </a:t>
          </a:r>
        </a:p>
        <a:p>
          <a:pPr algn="ctr"/>
          <a:r>
            <a:rPr lang="en-US" sz="2200" dirty="0" smtClean="0">
              <a:latin typeface="AR CENA" pitchFamily="2" charset="0"/>
            </a:rPr>
            <a:t>THEY </a:t>
          </a:r>
        </a:p>
        <a:p>
          <a:pPr algn="l"/>
          <a:r>
            <a:rPr lang="en-US" sz="2200" dirty="0" smtClean="0">
              <a:latin typeface="AR CENA" pitchFamily="2" charset="0"/>
            </a:rPr>
            <a:t>  </a:t>
          </a:r>
        </a:p>
      </dgm:t>
    </dgm:pt>
    <dgm:pt modelId="{FB4EF757-6351-446A-9038-118E7BA15C5D}" type="sibTrans" cxnId="{91D98B86-7C60-4611-A1AA-3F2DF6D86B26}">
      <dgm:prSet/>
      <dgm:spPr/>
      <dgm:t>
        <a:bodyPr/>
        <a:lstStyle/>
        <a:p>
          <a:endParaRPr lang="en-US"/>
        </a:p>
      </dgm:t>
    </dgm:pt>
    <dgm:pt modelId="{E7590A3A-FA24-4106-AB28-49C0E0AE2AB8}" type="parTrans" cxnId="{91D98B86-7C60-4611-A1AA-3F2DF6D86B26}">
      <dgm:prSet/>
      <dgm:spPr/>
      <dgm:t>
        <a:bodyPr/>
        <a:lstStyle/>
        <a:p>
          <a:endParaRPr lang="en-US"/>
        </a:p>
      </dgm:t>
    </dgm:pt>
    <dgm:pt modelId="{1711A453-8668-43D2-A051-428C18167C70}">
      <dgm:prSet phldrT="[Text]"/>
      <dgm:spPr/>
      <dgm:t>
        <a:bodyPr/>
        <a:lstStyle/>
        <a:p>
          <a:r>
            <a:rPr lang="en-US" dirty="0" smtClean="0">
              <a:latin typeface="AR CENA" pitchFamily="2" charset="0"/>
            </a:rPr>
            <a:t>INTERROGATIVE</a:t>
          </a:r>
          <a:endParaRPr lang="en-US" dirty="0">
            <a:latin typeface="AR CENA" pitchFamily="2" charset="0"/>
          </a:endParaRPr>
        </a:p>
      </dgm:t>
    </dgm:pt>
    <dgm:pt modelId="{C4216C18-7407-4F35-A67D-A00C73523A86}" type="sibTrans" cxnId="{327483B6-0EB0-4BE9-877A-3767AB56B114}">
      <dgm:prSet/>
      <dgm:spPr/>
      <dgm:t>
        <a:bodyPr/>
        <a:lstStyle/>
        <a:p>
          <a:endParaRPr lang="en-US"/>
        </a:p>
      </dgm:t>
    </dgm:pt>
    <dgm:pt modelId="{8A1C2818-B2E1-4378-867B-70BA1A501BA8}" type="parTrans" cxnId="{327483B6-0EB0-4BE9-877A-3767AB56B114}">
      <dgm:prSet/>
      <dgm:spPr/>
      <dgm:t>
        <a:bodyPr/>
        <a:lstStyle/>
        <a:p>
          <a:endParaRPr lang="en-US"/>
        </a:p>
      </dgm:t>
    </dgm:pt>
    <dgm:pt modelId="{E1010DC2-30E9-47FC-ACD2-1D0BC5556601}" type="pres">
      <dgm:prSet presAssocID="{928318C3-B3EB-45CB-9ABA-28FEB5470D45}" presName="Name0" presStyleCnt="0">
        <dgm:presLayoutVars>
          <dgm:dir/>
          <dgm:animLvl val="lvl"/>
          <dgm:resizeHandles val="exact"/>
        </dgm:presLayoutVars>
      </dgm:prSet>
      <dgm:spPr/>
    </dgm:pt>
    <dgm:pt modelId="{95F787D1-2197-4C0F-A468-A30D91AE70F3}" type="pres">
      <dgm:prSet presAssocID="{FE9BFFBC-B5B1-40AA-95EC-BB15A8AE1D69}" presName="compositeNode" presStyleCnt="0">
        <dgm:presLayoutVars>
          <dgm:bulletEnabled val="1"/>
        </dgm:presLayoutVars>
      </dgm:prSet>
      <dgm:spPr/>
    </dgm:pt>
    <dgm:pt modelId="{22EA2726-5E81-4ABC-9C40-B019B12CD6F5}" type="pres">
      <dgm:prSet presAssocID="{FE9BFFBC-B5B1-40AA-95EC-BB15A8AE1D69}" presName="bgRect" presStyleLbl="node1" presStyleIdx="0" presStyleCnt="3" custLinFactNeighborX="6213" custLinFactNeighborY="2592"/>
      <dgm:spPr/>
      <dgm:t>
        <a:bodyPr/>
        <a:lstStyle/>
        <a:p>
          <a:endParaRPr lang="en-US"/>
        </a:p>
      </dgm:t>
    </dgm:pt>
    <dgm:pt modelId="{388E1683-8246-49D5-9C7B-08EC68EF3313}" type="pres">
      <dgm:prSet presAssocID="{FE9BFFBC-B5B1-40AA-95EC-BB15A8AE1D69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1C2F3-6CF4-4BA7-86A5-470C22BA0B35}" type="pres">
      <dgm:prSet presAssocID="{FE9BFFBC-B5B1-40AA-95EC-BB15A8AE1D69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5B6073-5ECD-417B-A3BE-C01D878100DD}" type="pres">
      <dgm:prSet presAssocID="{3B0756AE-9D30-4568-A936-0AB77DA8C0B3}" presName="hSp" presStyleCnt="0"/>
      <dgm:spPr/>
    </dgm:pt>
    <dgm:pt modelId="{6FB28731-255A-4FBF-BDC0-36977C5030F2}" type="pres">
      <dgm:prSet presAssocID="{3B0756AE-9D30-4568-A936-0AB77DA8C0B3}" presName="vProcSp" presStyleCnt="0"/>
      <dgm:spPr/>
    </dgm:pt>
    <dgm:pt modelId="{765E537D-BD0D-4DB0-B1FB-7C0723634062}" type="pres">
      <dgm:prSet presAssocID="{3B0756AE-9D30-4568-A936-0AB77DA8C0B3}" presName="vSp1" presStyleCnt="0"/>
      <dgm:spPr/>
    </dgm:pt>
    <dgm:pt modelId="{E94DA3F7-AB1B-453B-BF95-3CB7BAD922B0}" type="pres">
      <dgm:prSet presAssocID="{3B0756AE-9D30-4568-A936-0AB77DA8C0B3}" presName="simulatedConn" presStyleLbl="solidFgAcc1" presStyleIdx="0" presStyleCnt="2"/>
      <dgm:spPr/>
    </dgm:pt>
    <dgm:pt modelId="{F0653C6C-C83C-4288-9B88-83BB224031CE}" type="pres">
      <dgm:prSet presAssocID="{3B0756AE-9D30-4568-A936-0AB77DA8C0B3}" presName="vSp2" presStyleCnt="0"/>
      <dgm:spPr/>
    </dgm:pt>
    <dgm:pt modelId="{8F56C783-C219-4336-A91E-4BD57AA1BA81}" type="pres">
      <dgm:prSet presAssocID="{3B0756AE-9D30-4568-A936-0AB77DA8C0B3}" presName="sibTrans" presStyleCnt="0"/>
      <dgm:spPr/>
    </dgm:pt>
    <dgm:pt modelId="{48255282-88CE-4B66-BBB6-E9513285739B}" type="pres">
      <dgm:prSet presAssocID="{8FB76DF4-6C01-4951-98F1-DCC875E30804}" presName="compositeNode" presStyleCnt="0">
        <dgm:presLayoutVars>
          <dgm:bulletEnabled val="1"/>
        </dgm:presLayoutVars>
      </dgm:prSet>
      <dgm:spPr/>
    </dgm:pt>
    <dgm:pt modelId="{09252E96-DA7E-44CB-888B-6186B7FBDC9C}" type="pres">
      <dgm:prSet presAssocID="{8FB76DF4-6C01-4951-98F1-DCC875E30804}" presName="bgRect" presStyleLbl="node1" presStyleIdx="1" presStyleCnt="3" custLinFactNeighborX="-1046" custLinFactNeighborY="4043"/>
      <dgm:spPr/>
      <dgm:t>
        <a:bodyPr/>
        <a:lstStyle/>
        <a:p>
          <a:endParaRPr lang="en-US"/>
        </a:p>
      </dgm:t>
    </dgm:pt>
    <dgm:pt modelId="{45745E09-121C-4994-AAF4-AECB7BDEFA37}" type="pres">
      <dgm:prSet presAssocID="{8FB76DF4-6C01-4951-98F1-DCC875E30804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F48CD6-7083-4A80-8DB1-66822E3C6D59}" type="pres">
      <dgm:prSet presAssocID="{8FB76DF4-6C01-4951-98F1-DCC875E30804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2DA512-DB0D-4C00-BA80-08E7DE1C4559}" type="pres">
      <dgm:prSet presAssocID="{C87554E4-EF30-4EF7-B633-8330D9E0206A}" presName="hSp" presStyleCnt="0"/>
      <dgm:spPr/>
    </dgm:pt>
    <dgm:pt modelId="{A20882E8-AF7C-46D7-AEBE-A67A161784AE}" type="pres">
      <dgm:prSet presAssocID="{C87554E4-EF30-4EF7-B633-8330D9E0206A}" presName="vProcSp" presStyleCnt="0"/>
      <dgm:spPr/>
    </dgm:pt>
    <dgm:pt modelId="{4F1D927E-80FB-4785-9865-67C9020EA756}" type="pres">
      <dgm:prSet presAssocID="{C87554E4-EF30-4EF7-B633-8330D9E0206A}" presName="vSp1" presStyleCnt="0"/>
      <dgm:spPr/>
    </dgm:pt>
    <dgm:pt modelId="{8791381F-7810-4E68-9E08-3B40BDEE2C1E}" type="pres">
      <dgm:prSet presAssocID="{C87554E4-EF30-4EF7-B633-8330D9E0206A}" presName="simulatedConn" presStyleLbl="solidFgAcc1" presStyleIdx="1" presStyleCnt="2"/>
      <dgm:spPr/>
    </dgm:pt>
    <dgm:pt modelId="{92654B5A-6A69-4526-B615-EDE0754BD729}" type="pres">
      <dgm:prSet presAssocID="{C87554E4-EF30-4EF7-B633-8330D9E0206A}" presName="vSp2" presStyleCnt="0"/>
      <dgm:spPr/>
    </dgm:pt>
    <dgm:pt modelId="{D9386427-349E-47A5-A2D1-6DB9C383901C}" type="pres">
      <dgm:prSet presAssocID="{C87554E4-EF30-4EF7-B633-8330D9E0206A}" presName="sibTrans" presStyleCnt="0"/>
      <dgm:spPr/>
    </dgm:pt>
    <dgm:pt modelId="{4552CD0F-541F-48A8-AE41-D24F970CA7C2}" type="pres">
      <dgm:prSet presAssocID="{1711A453-8668-43D2-A051-428C18167C70}" presName="compositeNode" presStyleCnt="0">
        <dgm:presLayoutVars>
          <dgm:bulletEnabled val="1"/>
        </dgm:presLayoutVars>
      </dgm:prSet>
      <dgm:spPr/>
    </dgm:pt>
    <dgm:pt modelId="{B5E16BE9-0095-4E3F-9A8F-A563F485F1C4}" type="pres">
      <dgm:prSet presAssocID="{1711A453-8668-43D2-A051-428C18167C70}" presName="bgRect" presStyleLbl="node1" presStyleIdx="2" presStyleCnt="3" custScaleX="138111" custScaleY="140589" custLinFactNeighborX="-5141" custLinFactNeighborY="-1523"/>
      <dgm:spPr/>
      <dgm:t>
        <a:bodyPr/>
        <a:lstStyle/>
        <a:p>
          <a:endParaRPr lang="en-US"/>
        </a:p>
      </dgm:t>
    </dgm:pt>
    <dgm:pt modelId="{1ED21959-C4BE-4DD5-9EE0-5F9C1A247524}" type="pres">
      <dgm:prSet presAssocID="{1711A453-8668-43D2-A051-428C18167C70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03627E-BEAC-4356-B011-5D836CFAA0EA}" type="pres">
      <dgm:prSet presAssocID="{1711A453-8668-43D2-A051-428C18167C70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AE1107-A011-4209-95E1-4F5071CD679C}" type="presOf" srcId="{8FB76DF4-6C01-4951-98F1-DCC875E30804}" destId="{45745E09-121C-4994-AAF4-AECB7BDEFA37}" srcOrd="1" destOrd="0" presId="urn:microsoft.com/office/officeart/2005/8/layout/hProcess7"/>
    <dgm:cxn modelId="{D78F4074-02E0-41FB-8092-D87F9A44AE9A}" type="presOf" srcId="{FE9BFFBC-B5B1-40AA-95EC-BB15A8AE1D69}" destId="{22EA2726-5E81-4ABC-9C40-B019B12CD6F5}" srcOrd="0" destOrd="0" presId="urn:microsoft.com/office/officeart/2005/8/layout/hProcess7"/>
    <dgm:cxn modelId="{3E2788E2-CBAB-4879-B558-87CBD8C8895C}" type="presOf" srcId="{D00DA050-1851-4917-BA9E-1AD2E312B55E}" destId="{3303627E-BEAC-4356-B011-5D836CFAA0EA}" srcOrd="0" destOrd="0" presId="urn:microsoft.com/office/officeart/2005/8/layout/hProcess7"/>
    <dgm:cxn modelId="{7325E116-5812-47C9-9337-E9068E5A5F34}" srcId="{928318C3-B3EB-45CB-9ABA-28FEB5470D45}" destId="{FE9BFFBC-B5B1-40AA-95EC-BB15A8AE1D69}" srcOrd="0" destOrd="0" parTransId="{D29CB8C4-6674-4AF9-8CC2-6E9986C808D5}" sibTransId="{3B0756AE-9D30-4568-A936-0AB77DA8C0B3}"/>
    <dgm:cxn modelId="{4A5FA850-704B-44B9-BC09-ABF401A9C231}" type="presOf" srcId="{8FB76DF4-6C01-4951-98F1-DCC875E30804}" destId="{09252E96-DA7E-44CB-888B-6186B7FBDC9C}" srcOrd="0" destOrd="0" presId="urn:microsoft.com/office/officeart/2005/8/layout/hProcess7"/>
    <dgm:cxn modelId="{024CE5DB-5037-4C60-AC8D-433469F78203}" type="presOf" srcId="{FE9BFFBC-B5B1-40AA-95EC-BB15A8AE1D69}" destId="{388E1683-8246-49D5-9C7B-08EC68EF3313}" srcOrd="1" destOrd="0" presId="urn:microsoft.com/office/officeart/2005/8/layout/hProcess7"/>
    <dgm:cxn modelId="{AD7BD85C-5F9C-4152-9CF6-600F8A1D5A74}" type="presOf" srcId="{1711A453-8668-43D2-A051-428C18167C70}" destId="{1ED21959-C4BE-4DD5-9EE0-5F9C1A247524}" srcOrd="1" destOrd="0" presId="urn:microsoft.com/office/officeart/2005/8/layout/hProcess7"/>
    <dgm:cxn modelId="{0EB4BF30-46F4-4012-BFEE-C89836C1905D}" type="presOf" srcId="{B576BF93-347B-46E8-B064-33BBBD2AE88F}" destId="{5321C2F3-6CF4-4BA7-86A5-470C22BA0B35}" srcOrd="0" destOrd="0" presId="urn:microsoft.com/office/officeart/2005/8/layout/hProcess7"/>
    <dgm:cxn modelId="{150E91A2-390D-41E0-8B4E-D0D2808FE7A4}" srcId="{FE9BFFBC-B5B1-40AA-95EC-BB15A8AE1D69}" destId="{B576BF93-347B-46E8-B064-33BBBD2AE88F}" srcOrd="0" destOrd="0" parTransId="{3DECC366-C50A-4C66-B240-E960687D8257}" sibTransId="{3A06402E-C303-4874-B94A-E60BC582E730}"/>
    <dgm:cxn modelId="{D31624BD-8DED-49ED-9F42-2294616B89C4}" type="presOf" srcId="{1711A453-8668-43D2-A051-428C18167C70}" destId="{B5E16BE9-0095-4E3F-9A8F-A563F485F1C4}" srcOrd="0" destOrd="0" presId="urn:microsoft.com/office/officeart/2005/8/layout/hProcess7"/>
    <dgm:cxn modelId="{0300D708-9D4D-48DE-B6AB-A9BA4FABB1F3}" type="presOf" srcId="{0B029667-DCAB-45E0-873E-2E34C2CEE5E6}" destId="{EEF48CD6-7083-4A80-8DB1-66822E3C6D59}" srcOrd="0" destOrd="0" presId="urn:microsoft.com/office/officeart/2005/8/layout/hProcess7"/>
    <dgm:cxn modelId="{327483B6-0EB0-4BE9-877A-3767AB56B114}" srcId="{928318C3-B3EB-45CB-9ABA-28FEB5470D45}" destId="{1711A453-8668-43D2-A051-428C18167C70}" srcOrd="2" destOrd="0" parTransId="{8A1C2818-B2E1-4378-867B-70BA1A501BA8}" sibTransId="{C4216C18-7407-4F35-A67D-A00C73523A86}"/>
    <dgm:cxn modelId="{A890A183-B19A-48D7-A906-B9DF59909473}" type="presOf" srcId="{928318C3-B3EB-45CB-9ABA-28FEB5470D45}" destId="{E1010DC2-30E9-47FC-ACD2-1D0BC5556601}" srcOrd="0" destOrd="0" presId="urn:microsoft.com/office/officeart/2005/8/layout/hProcess7"/>
    <dgm:cxn modelId="{91D98B86-7C60-4611-A1AA-3F2DF6D86B26}" srcId="{1711A453-8668-43D2-A051-428C18167C70}" destId="{D00DA050-1851-4917-BA9E-1AD2E312B55E}" srcOrd="0" destOrd="0" parTransId="{E7590A3A-FA24-4106-AB28-49C0E0AE2AB8}" sibTransId="{FB4EF757-6351-446A-9038-118E7BA15C5D}"/>
    <dgm:cxn modelId="{61D16764-CE9E-4B9F-ABF1-7CD207FEC8A5}" srcId="{928318C3-B3EB-45CB-9ABA-28FEB5470D45}" destId="{8FB76DF4-6C01-4951-98F1-DCC875E30804}" srcOrd="1" destOrd="0" parTransId="{9CDEECD2-D226-40D8-A4A2-A30EB5B16D18}" sibTransId="{C87554E4-EF30-4EF7-B633-8330D9E0206A}"/>
    <dgm:cxn modelId="{F38ADB41-E6BF-4A6A-BD71-974770050C40}" srcId="{8FB76DF4-6C01-4951-98F1-DCC875E30804}" destId="{0B029667-DCAB-45E0-873E-2E34C2CEE5E6}" srcOrd="0" destOrd="0" parTransId="{15F4F34F-5A4F-4D5D-9706-F4BBE475BC25}" sibTransId="{6330FB9D-318D-456B-B3A3-8FF85AD3610B}"/>
    <dgm:cxn modelId="{71354F52-31E6-4A8A-8F90-2645A747456E}" type="presParOf" srcId="{E1010DC2-30E9-47FC-ACD2-1D0BC5556601}" destId="{95F787D1-2197-4C0F-A468-A30D91AE70F3}" srcOrd="0" destOrd="0" presId="urn:microsoft.com/office/officeart/2005/8/layout/hProcess7"/>
    <dgm:cxn modelId="{B9B799C0-E8CB-46C9-B99A-F57619762212}" type="presParOf" srcId="{95F787D1-2197-4C0F-A468-A30D91AE70F3}" destId="{22EA2726-5E81-4ABC-9C40-B019B12CD6F5}" srcOrd="0" destOrd="0" presId="urn:microsoft.com/office/officeart/2005/8/layout/hProcess7"/>
    <dgm:cxn modelId="{75CA7F95-866A-4D09-953A-BFBBA687B1FC}" type="presParOf" srcId="{95F787D1-2197-4C0F-A468-A30D91AE70F3}" destId="{388E1683-8246-49D5-9C7B-08EC68EF3313}" srcOrd="1" destOrd="0" presId="urn:microsoft.com/office/officeart/2005/8/layout/hProcess7"/>
    <dgm:cxn modelId="{2C6135D1-E1D2-40B8-BDAD-C9B6E758DF9B}" type="presParOf" srcId="{95F787D1-2197-4C0F-A468-A30D91AE70F3}" destId="{5321C2F3-6CF4-4BA7-86A5-470C22BA0B35}" srcOrd="2" destOrd="0" presId="urn:microsoft.com/office/officeart/2005/8/layout/hProcess7"/>
    <dgm:cxn modelId="{8CE88F03-669F-4CFD-9EA0-DD30A6D4FA1B}" type="presParOf" srcId="{E1010DC2-30E9-47FC-ACD2-1D0BC5556601}" destId="{495B6073-5ECD-417B-A3BE-C01D878100DD}" srcOrd="1" destOrd="0" presId="urn:microsoft.com/office/officeart/2005/8/layout/hProcess7"/>
    <dgm:cxn modelId="{DAF1B731-3015-4A68-98F6-455D0EF87906}" type="presParOf" srcId="{E1010DC2-30E9-47FC-ACD2-1D0BC5556601}" destId="{6FB28731-255A-4FBF-BDC0-36977C5030F2}" srcOrd="2" destOrd="0" presId="urn:microsoft.com/office/officeart/2005/8/layout/hProcess7"/>
    <dgm:cxn modelId="{0CA5490E-CEED-4E34-9B6F-C8F1EF669CB2}" type="presParOf" srcId="{6FB28731-255A-4FBF-BDC0-36977C5030F2}" destId="{765E537D-BD0D-4DB0-B1FB-7C0723634062}" srcOrd="0" destOrd="0" presId="urn:microsoft.com/office/officeart/2005/8/layout/hProcess7"/>
    <dgm:cxn modelId="{E6ABA768-1D86-4511-A32B-A45ED5F36130}" type="presParOf" srcId="{6FB28731-255A-4FBF-BDC0-36977C5030F2}" destId="{E94DA3F7-AB1B-453B-BF95-3CB7BAD922B0}" srcOrd="1" destOrd="0" presId="urn:microsoft.com/office/officeart/2005/8/layout/hProcess7"/>
    <dgm:cxn modelId="{8F7C5841-5685-4076-ABDD-B0060DD18AAE}" type="presParOf" srcId="{6FB28731-255A-4FBF-BDC0-36977C5030F2}" destId="{F0653C6C-C83C-4288-9B88-83BB224031CE}" srcOrd="2" destOrd="0" presId="urn:microsoft.com/office/officeart/2005/8/layout/hProcess7"/>
    <dgm:cxn modelId="{2BA28C83-EB0B-4AE7-B6BE-7260D963FA06}" type="presParOf" srcId="{E1010DC2-30E9-47FC-ACD2-1D0BC5556601}" destId="{8F56C783-C219-4336-A91E-4BD57AA1BA81}" srcOrd="3" destOrd="0" presId="urn:microsoft.com/office/officeart/2005/8/layout/hProcess7"/>
    <dgm:cxn modelId="{179AC97D-5122-4180-885D-96596E2481FB}" type="presParOf" srcId="{E1010DC2-30E9-47FC-ACD2-1D0BC5556601}" destId="{48255282-88CE-4B66-BBB6-E9513285739B}" srcOrd="4" destOrd="0" presId="urn:microsoft.com/office/officeart/2005/8/layout/hProcess7"/>
    <dgm:cxn modelId="{4831B19C-A9CC-4A42-89E0-584A054990E0}" type="presParOf" srcId="{48255282-88CE-4B66-BBB6-E9513285739B}" destId="{09252E96-DA7E-44CB-888B-6186B7FBDC9C}" srcOrd="0" destOrd="0" presId="urn:microsoft.com/office/officeart/2005/8/layout/hProcess7"/>
    <dgm:cxn modelId="{0C11C73D-4547-463E-AEBB-D37088DE78D7}" type="presParOf" srcId="{48255282-88CE-4B66-BBB6-E9513285739B}" destId="{45745E09-121C-4994-AAF4-AECB7BDEFA37}" srcOrd="1" destOrd="0" presId="urn:microsoft.com/office/officeart/2005/8/layout/hProcess7"/>
    <dgm:cxn modelId="{E0D8F308-3BB6-4BFA-B880-C3EC3F52F19B}" type="presParOf" srcId="{48255282-88CE-4B66-BBB6-E9513285739B}" destId="{EEF48CD6-7083-4A80-8DB1-66822E3C6D59}" srcOrd="2" destOrd="0" presId="urn:microsoft.com/office/officeart/2005/8/layout/hProcess7"/>
    <dgm:cxn modelId="{52BFF832-F9E2-4E88-9643-2A44CFBA3B87}" type="presParOf" srcId="{E1010DC2-30E9-47FC-ACD2-1D0BC5556601}" destId="{5D2DA512-DB0D-4C00-BA80-08E7DE1C4559}" srcOrd="5" destOrd="0" presId="urn:microsoft.com/office/officeart/2005/8/layout/hProcess7"/>
    <dgm:cxn modelId="{100584C9-1D02-446D-B5BE-600F74AF8332}" type="presParOf" srcId="{E1010DC2-30E9-47FC-ACD2-1D0BC5556601}" destId="{A20882E8-AF7C-46D7-AEBE-A67A161784AE}" srcOrd="6" destOrd="0" presId="urn:microsoft.com/office/officeart/2005/8/layout/hProcess7"/>
    <dgm:cxn modelId="{DC2F3128-E2EF-4558-ADFC-67242BC60A20}" type="presParOf" srcId="{A20882E8-AF7C-46D7-AEBE-A67A161784AE}" destId="{4F1D927E-80FB-4785-9865-67C9020EA756}" srcOrd="0" destOrd="0" presId="urn:microsoft.com/office/officeart/2005/8/layout/hProcess7"/>
    <dgm:cxn modelId="{C64E8812-7FF9-45CF-ACB8-F21A9CAA437A}" type="presParOf" srcId="{A20882E8-AF7C-46D7-AEBE-A67A161784AE}" destId="{8791381F-7810-4E68-9E08-3B40BDEE2C1E}" srcOrd="1" destOrd="0" presId="urn:microsoft.com/office/officeart/2005/8/layout/hProcess7"/>
    <dgm:cxn modelId="{40E5980C-E28C-485A-BF3B-65F229E197FF}" type="presParOf" srcId="{A20882E8-AF7C-46D7-AEBE-A67A161784AE}" destId="{92654B5A-6A69-4526-B615-EDE0754BD729}" srcOrd="2" destOrd="0" presId="urn:microsoft.com/office/officeart/2005/8/layout/hProcess7"/>
    <dgm:cxn modelId="{00F880C0-3180-4B80-B816-CFB56F062015}" type="presParOf" srcId="{E1010DC2-30E9-47FC-ACD2-1D0BC5556601}" destId="{D9386427-349E-47A5-A2D1-6DB9C383901C}" srcOrd="7" destOrd="0" presId="urn:microsoft.com/office/officeart/2005/8/layout/hProcess7"/>
    <dgm:cxn modelId="{9E6B1DA2-8AB3-4163-AB69-CEACEA741109}" type="presParOf" srcId="{E1010DC2-30E9-47FC-ACD2-1D0BC5556601}" destId="{4552CD0F-541F-48A8-AE41-D24F970CA7C2}" srcOrd="8" destOrd="0" presId="urn:microsoft.com/office/officeart/2005/8/layout/hProcess7"/>
    <dgm:cxn modelId="{F9DFF2C1-79C4-4893-832E-5FBC9ED068AA}" type="presParOf" srcId="{4552CD0F-541F-48A8-AE41-D24F970CA7C2}" destId="{B5E16BE9-0095-4E3F-9A8F-A563F485F1C4}" srcOrd="0" destOrd="0" presId="urn:microsoft.com/office/officeart/2005/8/layout/hProcess7"/>
    <dgm:cxn modelId="{F4CDCB1A-246A-4801-9FAD-652C65283169}" type="presParOf" srcId="{4552CD0F-541F-48A8-AE41-D24F970CA7C2}" destId="{1ED21959-C4BE-4DD5-9EE0-5F9C1A247524}" srcOrd="1" destOrd="0" presId="urn:microsoft.com/office/officeart/2005/8/layout/hProcess7"/>
    <dgm:cxn modelId="{89C8CD90-3B0A-42A0-8969-B6D7F58FD335}" type="presParOf" srcId="{4552CD0F-541F-48A8-AE41-D24F970CA7C2}" destId="{3303627E-BEAC-4356-B011-5D836CFAA0EA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A2726-5E81-4ABC-9C40-B019B12CD6F5}">
      <dsp:nvSpPr>
        <dsp:cNvPr id="0" name=""/>
        <dsp:cNvSpPr/>
      </dsp:nvSpPr>
      <dsp:spPr>
        <a:xfrm>
          <a:off x="151046" y="327052"/>
          <a:ext cx="2382887" cy="285946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120015" bIns="0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AR CENA" pitchFamily="2" charset="0"/>
            </a:rPr>
            <a:t>POSITIVE</a:t>
          </a:r>
          <a:endParaRPr lang="en-US" sz="2700" kern="1200" dirty="0">
            <a:latin typeface="AR CENA" pitchFamily="2" charset="0"/>
          </a:endParaRPr>
        </a:p>
      </dsp:txBody>
      <dsp:txXfrm rot="16200000">
        <a:off x="-783045" y="1261144"/>
        <a:ext cx="2344760" cy="476577"/>
      </dsp:txXfrm>
    </dsp:sp>
    <dsp:sp modelId="{5321C2F3-6CF4-4BA7-86A5-470C22BA0B35}">
      <dsp:nvSpPr>
        <dsp:cNvPr id="0" name=""/>
        <dsp:cNvSpPr/>
      </dsp:nvSpPr>
      <dsp:spPr>
        <a:xfrm>
          <a:off x="627623" y="327052"/>
          <a:ext cx="1775250" cy="285946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 CENA" pitchFamily="2" charset="0"/>
            </a:rPr>
            <a:t>I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 CENA" pitchFamily="2" charset="0"/>
            </a:rPr>
            <a:t>YOU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 CENA" pitchFamily="2" charset="0"/>
            </a:rPr>
            <a:t>HE/SHE/IT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 CENA" pitchFamily="2" charset="0"/>
            </a:rPr>
            <a:t>WE    PLAYED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 CENA" pitchFamily="2" charset="0"/>
            </a:rPr>
            <a:t>YOU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 CENA" pitchFamily="2" charset="0"/>
            </a:rPr>
            <a:t>THEY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 smtClean="0">
            <a:latin typeface="AR CENA" pitchFamily="2" charset="0"/>
          </a:endParaRPr>
        </a:p>
      </dsp:txBody>
      <dsp:txXfrm>
        <a:off x="627623" y="327052"/>
        <a:ext cx="1775250" cy="2859464"/>
      </dsp:txXfrm>
    </dsp:sp>
    <dsp:sp modelId="{09252E96-DA7E-44CB-888B-6186B7FBDC9C}">
      <dsp:nvSpPr>
        <dsp:cNvPr id="0" name=""/>
        <dsp:cNvSpPr/>
      </dsp:nvSpPr>
      <dsp:spPr>
        <a:xfrm>
          <a:off x="2444360" y="368543"/>
          <a:ext cx="2382887" cy="285946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kern="1200" dirty="0" smtClean="0">
              <a:latin typeface="AR CENA" pitchFamily="2" charset="0"/>
            </a:rPr>
            <a:t>NEGATIVE</a:t>
          </a:r>
          <a:r>
            <a:rPr lang="en-US" sz="2800" kern="1200" dirty="0" smtClean="0">
              <a:latin typeface="AR CENA" pitchFamily="2" charset="0"/>
            </a:rPr>
            <a:t>I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kern="1200" dirty="0">
            <a:latin typeface="AR CENA" pitchFamily="2" charset="0"/>
          </a:endParaRPr>
        </a:p>
      </dsp:txBody>
      <dsp:txXfrm rot="16200000">
        <a:off x="1510268" y="1302635"/>
        <a:ext cx="2344760" cy="476577"/>
      </dsp:txXfrm>
    </dsp:sp>
    <dsp:sp modelId="{E94DA3F7-AB1B-453B-BF95-3CB7BAD922B0}">
      <dsp:nvSpPr>
        <dsp:cNvPr id="0" name=""/>
        <dsp:cNvSpPr/>
      </dsp:nvSpPr>
      <dsp:spPr>
        <a:xfrm rot="5400000">
          <a:off x="2270975" y="2526838"/>
          <a:ext cx="420449" cy="35743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F48CD6-7083-4A80-8DB1-66822E3C6D59}">
      <dsp:nvSpPr>
        <dsp:cNvPr id="0" name=""/>
        <dsp:cNvSpPr/>
      </dsp:nvSpPr>
      <dsp:spPr>
        <a:xfrm>
          <a:off x="2920937" y="368543"/>
          <a:ext cx="1775250" cy="285946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 CENA" pitchFamily="2" charset="0"/>
            </a:rPr>
            <a:t>YOU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 CENA" pitchFamily="2" charset="0"/>
            </a:rPr>
            <a:t>HE/SHE/ IT 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 CENA" pitchFamily="2" charset="0"/>
            </a:rPr>
            <a:t>WE DIDN’T PLAY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 CENA" pitchFamily="2" charset="0"/>
            </a:rPr>
            <a:t>YOU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 CENA" pitchFamily="2" charset="0"/>
            </a:rPr>
            <a:t>THEY</a:t>
          </a:r>
          <a:endParaRPr lang="en-US" sz="2400" kern="1200" dirty="0">
            <a:latin typeface="AR CENA" pitchFamily="2" charset="0"/>
          </a:endParaRPr>
        </a:p>
      </dsp:txBody>
      <dsp:txXfrm>
        <a:off x="2920937" y="368543"/>
        <a:ext cx="1775250" cy="2859464"/>
      </dsp:txXfrm>
    </dsp:sp>
    <dsp:sp modelId="{B5E16BE9-0095-4E3F-9A8F-A563F485F1C4}">
      <dsp:nvSpPr>
        <dsp:cNvPr id="0" name=""/>
        <dsp:cNvSpPr/>
      </dsp:nvSpPr>
      <dsp:spPr>
        <a:xfrm>
          <a:off x="4813069" y="209385"/>
          <a:ext cx="3291029" cy="402009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120015" bIns="0" numCol="1" spcCol="1270" anchor="t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AR CENA" pitchFamily="2" charset="0"/>
            </a:rPr>
            <a:t>INTERROGATIVE</a:t>
          </a:r>
          <a:endParaRPr lang="en-US" sz="2700" kern="1200" dirty="0">
            <a:latin typeface="AR CENA" pitchFamily="2" charset="0"/>
          </a:endParaRPr>
        </a:p>
      </dsp:txBody>
      <dsp:txXfrm rot="16200000">
        <a:off x="3493934" y="1528520"/>
        <a:ext cx="3296475" cy="658205"/>
      </dsp:txXfrm>
    </dsp:sp>
    <dsp:sp modelId="{8791381F-7810-4E68-9E08-3B40BDEE2C1E}">
      <dsp:nvSpPr>
        <dsp:cNvPr id="0" name=""/>
        <dsp:cNvSpPr/>
      </dsp:nvSpPr>
      <dsp:spPr>
        <a:xfrm rot="5400000">
          <a:off x="4737263" y="2526838"/>
          <a:ext cx="420449" cy="35743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03627E-BEAC-4356-B011-5D836CFAA0EA}">
      <dsp:nvSpPr>
        <dsp:cNvPr id="0" name=""/>
        <dsp:cNvSpPr/>
      </dsp:nvSpPr>
      <dsp:spPr>
        <a:xfrm>
          <a:off x="5405434" y="209385"/>
          <a:ext cx="2451816" cy="402009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 CENA" pitchFamily="2" charset="0"/>
            </a:rPr>
            <a:t>            I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 CENA" pitchFamily="2" charset="0"/>
            </a:rPr>
            <a:t>           YOU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 CENA" pitchFamily="2" charset="0"/>
            </a:rPr>
            <a:t>DID HE/SHE/IT PLAY ? 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 CENA" pitchFamily="2" charset="0"/>
            </a:rPr>
            <a:t>           WE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 CENA" pitchFamily="2" charset="0"/>
            </a:rPr>
            <a:t>YOU     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 CENA" pitchFamily="2" charset="0"/>
            </a:rPr>
            <a:t>THEY 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 CENA" pitchFamily="2" charset="0"/>
            </a:rPr>
            <a:t>  </a:t>
          </a:r>
        </a:p>
      </dsp:txBody>
      <dsp:txXfrm>
        <a:off x="5405434" y="209385"/>
        <a:ext cx="2451816" cy="40200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2067E-043D-462B-AC0A-BA53B50D7337}" type="datetimeFigureOut">
              <a:rPr lang="en-US" smtClean="0"/>
              <a:t>28/08/2013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D7B7E-3E8E-4278-870A-5466A1F9C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19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D7B7E-3E8E-4278-870A-5466A1F9CAF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9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DAA7E-0198-42E3-98BB-007EED45B065}" type="datetimeFigureOut">
              <a:rPr lang="en-US" smtClean="0"/>
              <a:t>27/08/2013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EC09-1609-4ADE-A064-E0CA21457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82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DAA7E-0198-42E3-98BB-007EED45B065}" type="datetimeFigureOut">
              <a:rPr lang="en-US" smtClean="0"/>
              <a:t>27/08/2013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EC09-1609-4ADE-A064-E0CA21457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10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DAA7E-0198-42E3-98BB-007EED45B065}" type="datetimeFigureOut">
              <a:rPr lang="en-US" smtClean="0"/>
              <a:t>27/08/2013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EC09-1609-4ADE-A064-E0CA21457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2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DAA7E-0198-42E3-98BB-007EED45B065}" type="datetimeFigureOut">
              <a:rPr lang="en-US" smtClean="0"/>
              <a:t>27/08/2013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EC09-1609-4ADE-A064-E0CA21457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8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DAA7E-0198-42E3-98BB-007EED45B065}" type="datetimeFigureOut">
              <a:rPr lang="en-US" smtClean="0"/>
              <a:t>27/08/2013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EC09-1609-4ADE-A064-E0CA21457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2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DAA7E-0198-42E3-98BB-007EED45B065}" type="datetimeFigureOut">
              <a:rPr lang="en-US" smtClean="0"/>
              <a:t>27/08/2013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EC09-1609-4ADE-A064-E0CA21457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33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DAA7E-0198-42E3-98BB-007EED45B065}" type="datetimeFigureOut">
              <a:rPr lang="en-US" smtClean="0"/>
              <a:t>27/08/2013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EC09-1609-4ADE-A064-E0CA21457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1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DAA7E-0198-42E3-98BB-007EED45B065}" type="datetimeFigureOut">
              <a:rPr lang="en-US" smtClean="0"/>
              <a:t>27/08/2013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EC09-1609-4ADE-A064-E0CA21457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79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DAA7E-0198-42E3-98BB-007EED45B065}" type="datetimeFigureOut">
              <a:rPr lang="en-US" smtClean="0"/>
              <a:t>27/08/2013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EC09-1609-4ADE-A064-E0CA21457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2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DAA7E-0198-42E3-98BB-007EED45B065}" type="datetimeFigureOut">
              <a:rPr lang="en-US" smtClean="0"/>
              <a:t>27/08/2013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EC09-1609-4ADE-A064-E0CA21457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0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DAA7E-0198-42E3-98BB-007EED45B065}" type="datetimeFigureOut">
              <a:rPr lang="en-US" smtClean="0"/>
              <a:t>27/08/2013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EC09-1609-4ADE-A064-E0CA21457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0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DAA7E-0198-42E3-98BB-007EED45B065}" type="datetimeFigureOut">
              <a:rPr lang="en-US" smtClean="0"/>
              <a:t>27/08/2013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EC09-1609-4ADE-A064-E0CA21457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03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istockphoto.com/stock-illustration-5389701-man-with-newspaper.php?st=6695b81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istockphoto.com/stock-illustration-21210097-child-dislikes-food.php?st=eeb1d06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istockphoto.com/stock-illustration-20385521-student-reading-a-book.php?st=b5040ef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istockphoto.com/stock-illustration-20727602-flying-superhero.php?st=8d18277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latin typeface="AR DARLING" pitchFamily="2" charset="0"/>
              </a:rPr>
              <a:t>Past  simple </a:t>
            </a:r>
            <a:endParaRPr lang="en-US" sz="8000" dirty="0">
              <a:latin typeface="AR DARLING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 B Gymnasium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43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AR ESSENCE" pitchFamily="2" charset="0"/>
              </a:rPr>
              <a:t>      HE HAD A SHOCK !</a:t>
            </a:r>
            <a:endParaRPr lang="en-US" sz="3200" dirty="0">
              <a:latin typeface="AR ESSENCE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44080" y="5445224"/>
            <a:ext cx="5486400" cy="804862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AR CENA" pitchFamily="2" charset="0"/>
              </a:rPr>
              <a:t>The man had a shock when he read the newspaper yesterday. What do you think happened ?</a:t>
            </a:r>
            <a:endParaRPr lang="en-US" sz="2800" dirty="0">
              <a:latin typeface="AR CENA" pitchFamily="2" charset="0"/>
            </a:endParaRPr>
          </a:p>
        </p:txBody>
      </p:sp>
      <p:sp>
        <p:nvSpPr>
          <p:cNvPr id="5" name="Picture Placeholder 2"/>
          <p:cNvSpPr txBox="1">
            <a:spLocks/>
          </p:cNvSpPr>
          <p:nvPr/>
        </p:nvSpPr>
        <p:spPr>
          <a:xfrm>
            <a:off x="1844080" y="773088"/>
            <a:ext cx="5486400" cy="4114800"/>
          </a:xfrm>
          <a:prstGeom prst="rect">
            <a:avLst/>
          </a:prstGeom>
        </p:spPr>
      </p:sp>
      <p:pic>
        <p:nvPicPr>
          <p:cNvPr id="6" name="Picture Placeholder 5" descr="Man with newspaper">
            <a:hlinkClick r:id="rId2" tooltip="&quot;Man with newspaper&quot;"/>
          </p:cNvPr>
          <p:cNvPicPr>
            <a:picLocks noGrp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68" b="14868"/>
          <a:stretch>
            <a:fillRect/>
          </a:stretch>
        </p:blipFill>
        <p:spPr bwMode="auto">
          <a:xfrm>
            <a:off x="1619250" y="620713"/>
            <a:ext cx="5486400" cy="411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2704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AR CENA" pitchFamily="2" charset="0"/>
              </a:rPr>
              <a:t>What  a  party !</a:t>
            </a:r>
            <a:endParaRPr lang="en-US" sz="3600" dirty="0">
              <a:latin typeface="AR CENA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688" y="5373216"/>
            <a:ext cx="5486400" cy="804862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 smtClean="0">
                <a:latin typeface="Aharoni" pitchFamily="2" charset="-79"/>
                <a:cs typeface="Aharoni" pitchFamily="2" charset="-79"/>
              </a:rPr>
              <a:t>They had a great time at the party. They danced for hours.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Picture Placeholder 2"/>
          <p:cNvSpPr txBox="1">
            <a:spLocks/>
          </p:cNvSpPr>
          <p:nvPr/>
        </p:nvSpPr>
        <p:spPr>
          <a:xfrm>
            <a:off x="1763688" y="620688"/>
            <a:ext cx="5486400" cy="4114800"/>
          </a:xfrm>
          <a:prstGeom prst="rect">
            <a:avLst/>
          </a:prstGeom>
        </p:spPr>
      </p:sp>
      <p:pic>
        <p:nvPicPr>
          <p:cNvPr id="6" name="ZoomImage" descr="Young Happy People Royalty Free Stock Vector Art Illustration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7" r="2807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21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AR CENA" pitchFamily="2" charset="0"/>
              </a:rPr>
              <a:t>HOW DISGUSTING !</a:t>
            </a:r>
            <a:endParaRPr lang="en-US" sz="3200" dirty="0">
              <a:latin typeface="AR CENA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 CENA" pitchFamily="2" charset="0"/>
              </a:rPr>
              <a:t>Did the boy like his food ? No, he didn’t.</a:t>
            </a:r>
          </a:p>
          <a:p>
            <a:endParaRPr lang="en-US" sz="2800" dirty="0">
              <a:latin typeface="AR CENA" pitchFamily="2" charset="0"/>
            </a:endParaRPr>
          </a:p>
        </p:txBody>
      </p:sp>
      <p:pic>
        <p:nvPicPr>
          <p:cNvPr id="5" name="Picture Placeholder 4" descr="Child dislikes food">
            <a:hlinkClick r:id="rId2" tooltip="&quot;Child dislikes food&quot;"/>
          </p:cNvPr>
          <p:cNvPicPr>
            <a:picLocks noGrp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66" b="1506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198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AR ESSENCE" pitchFamily="2" charset="0"/>
              </a:rPr>
              <a:t>SHE  WAS SO TIRED !</a:t>
            </a:r>
            <a:endParaRPr lang="en-US" sz="3200" dirty="0">
              <a:latin typeface="AR ESSENCE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She studied for hours. She felt  good about it. She didn’t feel bad about  it.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5" name="Picture Placeholder 4" descr="Student Reading a Book">
            <a:hlinkClick r:id="rId2" tooltip="&quot;Student Reading a Book&quot;"/>
          </p:cNvPr>
          <p:cNvPicPr>
            <a:picLocks noGrp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" b="250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86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AR DARLING" pitchFamily="2" charset="0"/>
              </a:rPr>
              <a:t>Past simple</a:t>
            </a:r>
            <a:endParaRPr lang="en-US" sz="6000" dirty="0">
              <a:latin typeface="AR DARLING" pitchFamily="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AR CENA" pitchFamily="2" charset="0"/>
              </a:rPr>
              <a:t>We use Past Simple for:</a:t>
            </a:r>
          </a:p>
          <a:p>
            <a:pPr algn="ctr"/>
            <a:r>
              <a:rPr lang="en-US" sz="4400" dirty="0" smtClean="0">
                <a:latin typeface="AR CENA" pitchFamily="2" charset="0"/>
              </a:rPr>
              <a:t>Actions that happened in the past.</a:t>
            </a:r>
          </a:p>
          <a:p>
            <a:pPr marL="0" indent="0" algn="ctr">
              <a:buNone/>
            </a:pPr>
            <a:r>
              <a:rPr lang="en-US" sz="4400" i="1" dirty="0" err="1" smtClean="0">
                <a:latin typeface="AR CENA" pitchFamily="2" charset="0"/>
              </a:rPr>
              <a:t>i.e</a:t>
            </a:r>
            <a:r>
              <a:rPr lang="en-US" sz="4400" i="1" dirty="0" smtClean="0">
                <a:latin typeface="AR CENA" pitchFamily="2" charset="0"/>
              </a:rPr>
              <a:t>-  He went to Athens last year.</a:t>
            </a:r>
          </a:p>
          <a:p>
            <a:pPr algn="ctr"/>
            <a:r>
              <a:rPr lang="en-US" sz="4400" dirty="0" smtClean="0">
                <a:latin typeface="AR CENA" pitchFamily="2" charset="0"/>
              </a:rPr>
              <a:t>Historical events.</a:t>
            </a:r>
          </a:p>
          <a:p>
            <a:pPr marL="0" indent="0" algn="ctr">
              <a:buNone/>
            </a:pPr>
            <a:r>
              <a:rPr lang="en-US" sz="4400" i="1" dirty="0" err="1" smtClean="0">
                <a:latin typeface="AR CENA" pitchFamily="2" charset="0"/>
              </a:rPr>
              <a:t>i.e</a:t>
            </a:r>
            <a:r>
              <a:rPr lang="en-US" sz="4400" i="1" dirty="0" smtClean="0">
                <a:latin typeface="AR CENA" pitchFamily="2" charset="0"/>
              </a:rPr>
              <a:t>-The Ancient Egyptians  built pyramids.</a:t>
            </a:r>
            <a:endParaRPr lang="en-US" sz="4400" i="1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89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 DARLING" pitchFamily="2" charset="0"/>
              </a:rPr>
              <a:t>Key words</a:t>
            </a:r>
            <a:endParaRPr lang="en-US" dirty="0">
              <a:latin typeface="AR DARLING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AR CENA" pitchFamily="2" charset="0"/>
              </a:rPr>
              <a:t>Ago</a:t>
            </a:r>
          </a:p>
          <a:p>
            <a:pPr algn="ctr"/>
            <a:r>
              <a:rPr lang="en-US" sz="4400" dirty="0" smtClean="0">
                <a:latin typeface="AR CENA" pitchFamily="2" charset="0"/>
              </a:rPr>
              <a:t>Yesterday</a:t>
            </a:r>
          </a:p>
          <a:p>
            <a:pPr algn="ctr"/>
            <a:r>
              <a:rPr lang="en-US" sz="4400" dirty="0" smtClean="0">
                <a:latin typeface="AR CENA" pitchFamily="2" charset="0"/>
              </a:rPr>
              <a:t>Last week</a:t>
            </a:r>
          </a:p>
          <a:p>
            <a:pPr algn="ctr"/>
            <a:r>
              <a:rPr lang="en-US" sz="4400" dirty="0" smtClean="0">
                <a:latin typeface="AR CENA" pitchFamily="2" charset="0"/>
              </a:rPr>
              <a:t>Last month </a:t>
            </a:r>
          </a:p>
          <a:p>
            <a:pPr algn="ctr"/>
            <a:r>
              <a:rPr lang="en-US" sz="4400" dirty="0" smtClean="0">
                <a:latin typeface="AR CENA" pitchFamily="2" charset="0"/>
              </a:rPr>
              <a:t>Last year</a:t>
            </a:r>
            <a:endParaRPr lang="en-US" sz="4400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78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 DARLING" pitchFamily="2" charset="0"/>
              </a:rPr>
              <a:t>form</a:t>
            </a:r>
            <a:endParaRPr lang="en-US" dirty="0">
              <a:latin typeface="AR DARLING" pitchFamily="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959655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Brace 4"/>
          <p:cNvSpPr/>
          <p:nvPr/>
        </p:nvSpPr>
        <p:spPr>
          <a:xfrm>
            <a:off x="2771800" y="335699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2927248" y="2950096"/>
            <a:ext cx="72008" cy="17281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/>
          <p:cNvSpPr/>
          <p:nvPr/>
        </p:nvSpPr>
        <p:spPr>
          <a:xfrm>
            <a:off x="1763688" y="2276872"/>
            <a:ext cx="72008" cy="36004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13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7704" y="4797152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AR DARLING" pitchFamily="2" charset="0"/>
              </a:rPr>
              <a:t>Hey! Superman came here  </a:t>
            </a:r>
            <a:endParaRPr lang="en-US" sz="3200" dirty="0">
              <a:latin typeface="AR DARLING" pitchFamily="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2400" dirty="0" smtClean="0">
                <a:latin typeface="AR CENA" pitchFamily="2" charset="0"/>
              </a:rPr>
              <a:t>He appeared in the sky yesterday and he flew above our city!</a:t>
            </a:r>
            <a:endParaRPr lang="en-US" sz="2400" dirty="0">
              <a:latin typeface="AR CENA" pitchFamily="2" charset="0"/>
            </a:endParaRPr>
          </a:p>
        </p:txBody>
      </p:sp>
      <p:pic>
        <p:nvPicPr>
          <p:cNvPr id="7" name="Picture Placeholder 6" descr="Flying Superhero">
            <a:hlinkClick r:id="rId2" tooltip="&quot;Flying Superhero&quot;"/>
          </p:cNvPr>
          <p:cNvPicPr>
            <a:picLocks noGrp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 bwMode="auto">
          <a:xfrm>
            <a:off x="1763688" y="548680"/>
            <a:ext cx="5486400" cy="411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811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179</Words>
  <Application>Microsoft Office PowerPoint</Application>
  <PresentationFormat>On-screen Show (4:3)</PresentationFormat>
  <Paragraphs>47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Past  simple </vt:lpstr>
      <vt:lpstr>      HE HAD A SHOCK !</vt:lpstr>
      <vt:lpstr>What  a  party !</vt:lpstr>
      <vt:lpstr>HOW DISGUSTING !</vt:lpstr>
      <vt:lpstr>SHE  WAS SO TIRED !</vt:lpstr>
      <vt:lpstr>Past simple</vt:lpstr>
      <vt:lpstr>Key words</vt:lpstr>
      <vt:lpstr>form</vt:lpstr>
      <vt:lpstr>Hey! Superman came here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 simple</dc:title>
  <dc:creator>Owner</dc:creator>
  <cp:lastModifiedBy>Owner</cp:lastModifiedBy>
  <cp:revision>8</cp:revision>
  <dcterms:created xsi:type="dcterms:W3CDTF">2013-08-27T20:13:44Z</dcterms:created>
  <dcterms:modified xsi:type="dcterms:W3CDTF">2013-08-27T21:32:47Z</dcterms:modified>
</cp:coreProperties>
</file>